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 id="2147483725" r:id="rId11"/>
  </p:sldMasterIdLst>
  <p:notesMasterIdLst>
    <p:notesMasterId r:id="rId20"/>
  </p:notesMasterIdLst>
  <p:sldIdLst>
    <p:sldId id="279" r:id="rId12"/>
    <p:sldId id="267" r:id="rId13"/>
    <p:sldId id="271" r:id="rId14"/>
    <p:sldId id="272" r:id="rId15"/>
    <p:sldId id="273" r:id="rId16"/>
    <p:sldId id="278" r:id="rId17"/>
    <p:sldId id="274" r:id="rId18"/>
    <p:sldId id="283"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357" userDrawn="1">
          <p15:clr>
            <a:srgbClr val="A4A3A4"/>
          </p15:clr>
        </p15:guide>
        <p15:guide id="3" pos="7333" userDrawn="1">
          <p15:clr>
            <a:srgbClr val="A4A3A4"/>
          </p15:clr>
        </p15:guide>
        <p15:guide id="4" pos="6244" userDrawn="1">
          <p15:clr>
            <a:srgbClr val="A4A3A4"/>
          </p15:clr>
        </p15:guide>
        <p15:guide id="5" pos="7174" userDrawn="1">
          <p15:clr>
            <a:srgbClr val="A4A3A4"/>
          </p15:clr>
        </p15:guide>
        <p15:guide id="6" pos="6516" userDrawn="1">
          <p15:clr>
            <a:srgbClr val="A4A3A4"/>
          </p15:clr>
        </p15:guide>
        <p15:guide id="7" pos="6743" userDrawn="1">
          <p15:clr>
            <a:srgbClr val="A4A3A4"/>
          </p15:clr>
        </p15:guide>
        <p15:guide id="8" pos="6902" userDrawn="1">
          <p15:clr>
            <a:srgbClr val="A4A3A4"/>
          </p15:clr>
        </p15:guide>
        <p15:guide id="9" pos="701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BA635-A748-338C-06F7-699534066627}" name="Johan Håkansson" initials="JH" userId="S::johan.hakansson@advant.se::bebd2d44-3f39-4704-bf93-d1bb3e0a544d" providerId="AD"/>
  <p188:author id="{FEA6B15B-EA67-F29D-EA74-270E27829936}" name="Linnea Åkerberg" initials="LÅ" userId="S::linnea@advant.se::bacf3152-3bd3-4df1-b0f1-24347c818f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F2EAEE"/>
    <a:srgbClr val="822757"/>
    <a:srgbClr val="00866A"/>
    <a:srgbClr val="E6F3F0"/>
    <a:srgbClr val="D05F2A"/>
    <a:srgbClr val="F5DCD0"/>
    <a:srgbClr val="CC4E13"/>
    <a:srgbClr val="E3D2D9"/>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4453" autoAdjust="0"/>
  </p:normalViewPr>
  <p:slideViewPr>
    <p:cSldViewPr snapToGrid="0">
      <p:cViewPr varScale="1">
        <p:scale>
          <a:sx n="103" d="100"/>
          <a:sy n="103" d="100"/>
        </p:scale>
        <p:origin x="942" y="114"/>
      </p:cViewPr>
      <p:guideLst>
        <p:guide orient="horz" pos="2160"/>
        <p:guide pos="6357"/>
        <p:guide pos="7333"/>
        <p:guide pos="6244"/>
        <p:guide pos="7174"/>
        <p:guide pos="6516"/>
        <p:guide pos="6743"/>
        <p:guide pos="6902"/>
        <p:guide pos="70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AD631-0594-504C-A2AB-F50CFC739E20}" type="datetimeFigureOut">
              <a:rPr lang="sv-SE" smtClean="0"/>
              <a:t>2024-11-14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6B415-CCF6-984D-BD05-0E14E6306489}" type="slidenum">
              <a:rPr lang="sv-SE" smtClean="0"/>
              <a:t>‹#›</a:t>
            </a:fld>
            <a:endParaRPr lang="sv-SE"/>
          </a:p>
        </p:txBody>
      </p:sp>
    </p:spTree>
    <p:extLst>
      <p:ext uri="{BB962C8B-B14F-4D97-AF65-F5344CB8AC3E}">
        <p14:creationId xmlns:p14="http://schemas.microsoft.com/office/powerpoint/2010/main" val="178285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ptos" panose="020B0004020202020204" pitchFamily="34" charset="0"/>
                <a:ea typeface="Aptos" panose="020B0004020202020204" pitchFamily="34" charset="0"/>
              </a:rPr>
              <a:t>Syftet med presentationen är att visualisera och beskriva de steg som genomförs i rapporteringsprocessen. Presentationen visar när i tid de olika stegen utförs och av vilka fiktiva aktörer.</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6A31-D765-4C36-8695-045A1465731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038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rapportering avser vi den informationsförsörjning som är författningsstyrd och som sker med stöd av förordningar eller föreskrifter. Rapportering är ett av flera sätt att ge beslutsfattare och aktörer på olika nivåer den information de behöver för att kunna hantera samhällsstörningar. Om beslutsfattare och aktörer får relevant information får de lättare att fatta beslut om lämpliga åtgärder eller komma överens om gemensamma vägval.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Processen för rapportering beskrivs med hjälp av en illustration av de generiska steg och beroenden som rapportering innehåller, eller kan innehålla. Det finns sju steg i processen: Identifiera behov, Efterfråga, Invänta, Ta emot, Bearbeta, Rapportera och Återkoppla.</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323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förenkla hur rapporteringen kan se ut illustreras de olika stegen likt ett spelbräde. För att få till en effektiv rapportering mellan flera aktörer är det viktigt att förstå de beroenden som finns mellan de olika stegen i processen. Rapporteringsprocessen illustreras här med utgångspunkten att aktör A behöver hämta in information från aktör B för att kunna fullfölja sin rapportering till en mottagande aktör på nivån ovanför. Aktör B behöver i sin tur hämta in information från aktör C för att kunna klara sin rapporteringsskyldighet till aktör A. Inom varje aktör kan processen se ut på motsvarande sätt, det vill säga att vissa organisatoriska enheter behöver hämta in information från andra enheter, för att få fram den information som den mottagande aktören har efterfrågat. Allt detta påverkar givetvis hur lång tid processen tar. De gråa streckade brickorna på spelbrädet illustrerar att fler rapporteringsnivåer kan involveras. Observera att antalet aktörer som illustrationen visar inte alltid behöver vara involverade i en rapporteringsprocess – både fler och färre aktörer kan vara involverade. Aktör A kan ha tillräckligt med information för att direkt fullfölja sin rapportering till den mottagande aktören. Men med processens olika steg på spelbrädet och med fler involverade aktörer vill vi illustrera de förhållanden som ofta utmärker rapporteringens krav och komplexitet</a:t>
            </a:r>
          </a:p>
        </p:txBody>
      </p:sp>
      <p:sp>
        <p:nvSpPr>
          <p:cNvPr id="4" name="Platshållare för bildnummer 3"/>
          <p:cNvSpPr>
            <a:spLocks noGrp="1"/>
          </p:cNvSpPr>
          <p:nvPr>
            <p:ph type="sldNum" sz="quarter" idx="5"/>
          </p:nvPr>
        </p:nvSpPr>
        <p:spPr/>
        <p:txBody>
          <a:bodyPr/>
          <a:lstStyle/>
          <a:p>
            <a:fld id="{BCF6B415-CCF6-984D-BD05-0E14E6306489}" type="slidenum">
              <a:rPr lang="sv-SE" smtClean="0"/>
              <a:t>4</a:t>
            </a:fld>
            <a:endParaRPr lang="sv-SE"/>
          </a:p>
        </p:txBody>
      </p:sp>
    </p:spTree>
    <p:extLst>
      <p:ext uri="{BB962C8B-B14F-4D97-AF65-F5344CB8AC3E}">
        <p14:creationId xmlns:p14="http://schemas.microsoft.com/office/powerpoint/2010/main" val="239658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Varje rad på spelbrädet representerar stegen (aktiviteterna) som respektive aktör utför under rapporteringsprocessen. Det finns tre fiktiva aktörer: </a:t>
            </a:r>
            <a:r>
              <a:rPr lang="sv-SE" sz="1200" dirty="0">
                <a:effectLst/>
                <a:latin typeface="Aptos" panose="020B0004020202020204" pitchFamily="34" charset="0"/>
                <a:ea typeface="Aptos" panose="020B0004020202020204" pitchFamily="34" charset="0"/>
              </a:rPr>
              <a:t>Aktör A, Aktör B och Aktör C. De fiktiva aktörernas namn kan ersättas med namn på riktiga aktörer vid behov. Aktör A skulle t.ex. kunna vara en sektorsmyndighet. Aktör B skulle t.ex. kunna vara en beredskapsmyndighet eller länsstyrelse. Aktör C skulle t.ex. kunna vara en kommun eller en aktör från näringslivet som är viktig för sektorn.  </a:t>
            </a:r>
            <a:endParaRPr lang="sv-SE" dirty="0"/>
          </a:p>
          <a:p>
            <a:r>
              <a:rPr lang="sv-SE" dirty="0"/>
              <a:t>De gråa streckade brickorna på spelbrädet illustrerar att fler rapporteringsnivåer kan involveras. På tidslinjen finns en pil som förflyttar sig i takt med att steg genomförs. </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Informationsmängden i systemet ökar när aktörerna bearbetar och rapporterar information, vilket framgår av rutan ”Informationsmängd”. </a:t>
            </a:r>
          </a:p>
          <a:p>
            <a:endParaRPr lang="sv-SE" dirty="0"/>
          </a:p>
        </p:txBody>
      </p:sp>
      <p:sp>
        <p:nvSpPr>
          <p:cNvPr id="4" name="Platshållare för bildnummer 3"/>
          <p:cNvSpPr>
            <a:spLocks noGrp="1"/>
          </p:cNvSpPr>
          <p:nvPr>
            <p:ph type="sldNum" sz="quarter" idx="5"/>
          </p:nvPr>
        </p:nvSpPr>
        <p:spPr/>
        <p:txBody>
          <a:bodyPr/>
          <a:lstStyle/>
          <a:p>
            <a:fld id="{BCF6B415-CCF6-984D-BD05-0E14E6306489}" type="slidenum">
              <a:rPr lang="sv-SE" smtClean="0"/>
              <a:t>5</a:t>
            </a:fld>
            <a:endParaRPr lang="sv-SE"/>
          </a:p>
        </p:txBody>
      </p:sp>
    </p:spTree>
    <p:extLst>
      <p:ext uri="{BB962C8B-B14F-4D97-AF65-F5344CB8AC3E}">
        <p14:creationId xmlns:p14="http://schemas.microsoft.com/office/powerpoint/2010/main" val="76051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6B415-CCF6-984D-BD05-0E14E630648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28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6B415-CCF6-984D-BD05-0E14E630648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1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6A31-D765-4C36-8695-045A1465731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674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15:guide id="1" orient="horz" pos="2160">
          <p15:clr>
            <a:srgbClr val="FBAE40"/>
          </p15:clr>
        </p15:guide>
        <p15:guide id="2" pos="1050" userDrawn="1">
          <p15:clr>
            <a:srgbClr val="FBAE40"/>
          </p15:clr>
        </p15:guide>
        <p15:guide id="3" pos="9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99063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7219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194411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978096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4289733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222867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6818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9393245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39856709"/>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1701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2746855752"/>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855578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1643455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50950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descr="TagShapePrint">
            <a:extLst>
              <a:ext uri="{FF2B5EF4-FFF2-40B4-BE49-F238E27FC236}">
                <a16:creationId xmlns:a16="http://schemas.microsoft.com/office/drawing/2014/main" id="{EE12045D-390A-4A92-842E-940EAFF63DBB}"/>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30425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81266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3063812"/>
            <a:ext cx="9144000" cy="1070865"/>
          </a:xfrm>
        </p:spPr>
        <p:txBody>
          <a:bodyPr>
            <a:normAutofit fontScale="90000"/>
          </a:bodyPr>
          <a:lstStyle/>
          <a:p>
            <a:r>
              <a:rPr lang="sv-SE" dirty="0"/>
              <a:t>Interaktiv visualisering av rapporteringsprocessen </a:t>
            </a:r>
          </a:p>
        </p:txBody>
      </p:sp>
      <p:sp>
        <p:nvSpPr>
          <p:cNvPr id="3" name="Underrubrik 2">
            <a:extLst>
              <a:ext uri="{FF2B5EF4-FFF2-40B4-BE49-F238E27FC236}">
                <a16:creationId xmlns:a16="http://schemas.microsoft.com/office/drawing/2014/main" id="{443215F5-561C-CCA9-CEFB-E44B7A025C53}"/>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08845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normAutofit fontScale="92500" lnSpcReduction="20000"/>
          </a:bodyPr>
          <a:lstStyle/>
          <a:p>
            <a:r>
              <a:rPr lang="sv-SE" dirty="0"/>
              <a:t>Bildspelet är framtaget för att underlätta för dig som vill beskriva rapporteringsprocessen för andra, till exempel vid en utbildning. </a:t>
            </a:r>
            <a:br>
              <a:rPr lang="sv-SE" dirty="0"/>
            </a:br>
            <a:endParaRPr lang="sv-SE" dirty="0"/>
          </a:p>
          <a:p>
            <a:r>
              <a:rPr lang="sv-SE" dirty="0"/>
              <a:t>Sätt presentationen i visningsläge för att få en översikt av rapporteringsprocessen och klicka sedan framåt i presentationen för att få mer information om varje steg. </a:t>
            </a:r>
          </a:p>
          <a:p>
            <a:pPr marL="0" indent="0">
              <a:buNone/>
            </a:pPr>
            <a:endParaRPr lang="sv-SE" dirty="0"/>
          </a:p>
          <a:p>
            <a:r>
              <a:rPr lang="sv-SE" dirty="0"/>
              <a:t>I anteckningsfältet finns det stödtext till varje bild.</a:t>
            </a:r>
          </a:p>
          <a:p>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id="{77322AA5-2DED-3E9F-338C-DF18385427AC}"/>
              </a:ext>
            </a:extLst>
          </p:cNvPr>
          <p:cNvSpPr>
            <a:spLocks noGrp="1"/>
          </p:cNvSpPr>
          <p:nvPr>
            <p:ph type="title"/>
          </p:nvPr>
        </p:nvSpPr>
        <p:spPr/>
        <p:txBody>
          <a:bodyPr/>
          <a:lstStyle/>
          <a:p>
            <a:r>
              <a:rPr lang="sv-SE" dirty="0"/>
              <a:t>Om rapportering och rapporteringsprocessen </a:t>
            </a:r>
          </a:p>
        </p:txBody>
      </p:sp>
      <p:sp>
        <p:nvSpPr>
          <p:cNvPr id="18" name="Platshållare för innehåll 17">
            <a:extLst>
              <a:ext uri="{FF2B5EF4-FFF2-40B4-BE49-F238E27FC236}">
                <a16:creationId xmlns:a16="http://schemas.microsoft.com/office/drawing/2014/main" id="{1FDE18E2-05D9-2ED8-882F-728FB575FDF9}"/>
              </a:ext>
            </a:extLst>
          </p:cNvPr>
          <p:cNvSpPr>
            <a:spLocks noGrp="1"/>
          </p:cNvSpPr>
          <p:nvPr>
            <p:ph idx="1"/>
          </p:nvPr>
        </p:nvSpPr>
        <p:spPr/>
        <p:txBody>
          <a:bodyPr>
            <a:normAutofit fontScale="92500" lnSpcReduction="10000"/>
          </a:bodyPr>
          <a:lstStyle/>
          <a:p>
            <a:r>
              <a:rPr lang="sv-SE" dirty="0"/>
              <a:t>Rapportering är informationsförsörjning som är författningsstyrd och som sker med stöd av förordningar eller föreskrifter.</a:t>
            </a:r>
          </a:p>
          <a:p>
            <a:r>
              <a:rPr lang="sv-SE" dirty="0"/>
              <a:t>Det finns sju steg i den rapporteringsprocess som presenteras här: </a:t>
            </a:r>
          </a:p>
          <a:p>
            <a:pPr lvl="1"/>
            <a:r>
              <a:rPr lang="sv-SE" b="1" dirty="0"/>
              <a:t>Identifiera behov </a:t>
            </a:r>
            <a:r>
              <a:rPr lang="sv-SE" i="1" dirty="0"/>
              <a:t>av information </a:t>
            </a:r>
          </a:p>
          <a:p>
            <a:pPr lvl="1"/>
            <a:r>
              <a:rPr lang="sv-SE" b="1" dirty="0"/>
              <a:t>Efterfråga</a:t>
            </a:r>
            <a:r>
              <a:rPr lang="sv-SE" dirty="0"/>
              <a:t> </a:t>
            </a:r>
            <a:r>
              <a:rPr lang="sv-SE" i="1" dirty="0"/>
              <a:t>information </a:t>
            </a:r>
          </a:p>
          <a:p>
            <a:pPr lvl="1"/>
            <a:r>
              <a:rPr lang="sv-SE" b="1" dirty="0"/>
              <a:t>Invänta</a:t>
            </a:r>
            <a:r>
              <a:rPr lang="sv-SE" dirty="0"/>
              <a:t> </a:t>
            </a:r>
            <a:r>
              <a:rPr lang="sv-SE" i="1" dirty="0"/>
              <a:t>svar </a:t>
            </a:r>
          </a:p>
          <a:p>
            <a:pPr lvl="1"/>
            <a:r>
              <a:rPr lang="sv-SE" b="1" dirty="0"/>
              <a:t>Ta emot </a:t>
            </a:r>
            <a:r>
              <a:rPr lang="sv-SE" i="1" dirty="0"/>
              <a:t>förfrågan och rapportering </a:t>
            </a:r>
          </a:p>
          <a:p>
            <a:pPr lvl="1"/>
            <a:r>
              <a:rPr lang="sv-SE" b="1" dirty="0"/>
              <a:t>Bearbeta</a:t>
            </a:r>
            <a:r>
              <a:rPr lang="sv-SE" dirty="0"/>
              <a:t> </a:t>
            </a:r>
            <a:r>
              <a:rPr lang="sv-SE" i="1" dirty="0"/>
              <a:t>information </a:t>
            </a:r>
          </a:p>
          <a:p>
            <a:pPr lvl="1"/>
            <a:r>
              <a:rPr lang="sv-SE" b="1" dirty="0"/>
              <a:t>Rapportera</a:t>
            </a:r>
            <a:r>
              <a:rPr lang="sv-SE" dirty="0"/>
              <a:t> </a:t>
            </a:r>
            <a:r>
              <a:rPr lang="sv-SE" i="1" dirty="0"/>
              <a:t>information </a:t>
            </a:r>
          </a:p>
          <a:p>
            <a:pPr lvl="1"/>
            <a:r>
              <a:rPr lang="sv-SE" b="1" dirty="0"/>
              <a:t>Återkoppla</a:t>
            </a:r>
            <a:r>
              <a:rPr lang="sv-SE" dirty="0"/>
              <a:t> </a:t>
            </a:r>
            <a:r>
              <a:rPr lang="sv-SE" i="1" dirty="0"/>
              <a:t>rapportering </a:t>
            </a:r>
          </a:p>
          <a:p>
            <a:endParaRPr lang="sv-SE" dirty="0"/>
          </a:p>
        </p:txBody>
      </p:sp>
    </p:spTree>
    <p:extLst>
      <p:ext uri="{BB962C8B-B14F-4D97-AF65-F5344CB8AC3E}">
        <p14:creationId xmlns:p14="http://schemas.microsoft.com/office/powerpoint/2010/main" val="18629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9" name="Rad 8">
            <a:extLst>
              <a:ext uri="{FF2B5EF4-FFF2-40B4-BE49-F238E27FC236}">
                <a16:creationId xmlns:a16="http://schemas.microsoft.com/office/drawing/2014/main" id="{87CDCFC6-4729-6301-C1A8-B5D95412EF2A}"/>
              </a:ext>
            </a:extLst>
          </p:cNvPr>
          <p:cNvGrpSpPr>
            <a:grpSpLocks/>
          </p:cNvGrpSpPr>
          <p:nvPr/>
        </p:nvGrpSpPr>
        <p:grpSpPr>
          <a:xfrm>
            <a:off x="7033250" y="2700313"/>
            <a:ext cx="3818875" cy="2260871"/>
            <a:chOff x="7033250" y="2700313"/>
            <a:chExt cx="3818875" cy="2260871"/>
          </a:xfrm>
        </p:grpSpPr>
        <p:grpSp>
          <p:nvGrpSpPr>
            <p:cNvPr id="2188" name="Bild 1861">
              <a:extLst>
                <a:ext uri="{FF2B5EF4-FFF2-40B4-BE49-F238E27FC236}">
                  <a16:creationId xmlns:a16="http://schemas.microsoft.com/office/drawing/2014/main" id="{C0628BDE-8D45-51AB-95C5-E5BF6EDE6F3A}"/>
                </a:ext>
              </a:extLst>
            </p:cNvPr>
            <p:cNvGrpSpPr>
              <a:grpSpLocks/>
            </p:cNvGrpSpPr>
            <p:nvPr/>
          </p:nvGrpSpPr>
          <p:grpSpPr>
            <a:xfrm>
              <a:off x="8093064" y="3926265"/>
              <a:ext cx="636245" cy="423026"/>
              <a:chOff x="8093064" y="3926265"/>
              <a:chExt cx="636245" cy="423026"/>
            </a:xfrm>
          </p:grpSpPr>
          <p:grpSp>
            <p:nvGrpSpPr>
              <p:cNvPr id="2189" name="Bild 1861">
                <a:extLst>
                  <a:ext uri="{FF2B5EF4-FFF2-40B4-BE49-F238E27FC236}">
                    <a16:creationId xmlns:a16="http://schemas.microsoft.com/office/drawing/2014/main" id="{4BFB833A-2CF8-BD53-2D21-1780FD8BD197}"/>
                  </a:ext>
                </a:extLst>
              </p:cNvPr>
              <p:cNvGrpSpPr>
                <a:grpSpLocks/>
              </p:cNvGrpSpPr>
              <p:nvPr/>
            </p:nvGrpSpPr>
            <p:grpSpPr>
              <a:xfrm>
                <a:off x="8093064" y="4104102"/>
                <a:ext cx="636245" cy="245190"/>
                <a:chOff x="8093064" y="4104102"/>
                <a:chExt cx="636245" cy="245190"/>
              </a:xfrm>
            </p:grpSpPr>
            <p:sp>
              <p:nvSpPr>
                <p:cNvPr id="2190" name="Frihandsfigur 2189">
                  <a:extLst>
                    <a:ext uri="{FF2B5EF4-FFF2-40B4-BE49-F238E27FC236}">
                      <a16:creationId xmlns:a16="http://schemas.microsoft.com/office/drawing/2014/main" id="{B3738A06-4AE7-31CD-90BE-93E2FEC2C0AB}"/>
                    </a:ext>
                  </a:extLst>
                </p:cNvPr>
                <p:cNvSpPr>
                  <a:spLocks/>
                </p:cNvSpPr>
                <p:nvPr/>
              </p:nvSpPr>
              <p:spPr>
                <a:xfrm>
                  <a:off x="8096251" y="410716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91" name="Bild 1861">
                  <a:extLst>
                    <a:ext uri="{FF2B5EF4-FFF2-40B4-BE49-F238E27FC236}">
                      <a16:creationId xmlns:a16="http://schemas.microsoft.com/office/drawing/2014/main" id="{CF4010A4-6919-A6C5-0A02-43D2ADE56AB6}"/>
                    </a:ext>
                  </a:extLst>
                </p:cNvPr>
                <p:cNvGrpSpPr>
                  <a:grpSpLocks/>
                </p:cNvGrpSpPr>
                <p:nvPr/>
              </p:nvGrpSpPr>
              <p:grpSpPr>
                <a:xfrm>
                  <a:off x="8093064" y="4104102"/>
                  <a:ext cx="636245" cy="245190"/>
                  <a:chOff x="8093064" y="4104102"/>
                  <a:chExt cx="636245" cy="245190"/>
                </a:xfrm>
                <a:solidFill>
                  <a:srgbClr val="9D9C9C"/>
                </a:solidFill>
              </p:grpSpPr>
              <p:sp>
                <p:nvSpPr>
                  <p:cNvPr id="2192" name="Frihandsfigur 2191">
                    <a:extLst>
                      <a:ext uri="{FF2B5EF4-FFF2-40B4-BE49-F238E27FC236}">
                        <a16:creationId xmlns:a16="http://schemas.microsoft.com/office/drawing/2014/main" id="{68B69AB0-98B2-AD11-9A8B-4209650C80A0}"/>
                      </a:ext>
                    </a:extLst>
                  </p:cNvPr>
                  <p:cNvSpPr>
                    <a:spLocks/>
                  </p:cNvSpPr>
                  <p:nvPr/>
                </p:nvSpPr>
                <p:spPr>
                  <a:xfrm>
                    <a:off x="8093064" y="410983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193" name="Frihandsfigur 2192">
                    <a:extLst>
                      <a:ext uri="{FF2B5EF4-FFF2-40B4-BE49-F238E27FC236}">
                        <a16:creationId xmlns:a16="http://schemas.microsoft.com/office/drawing/2014/main" id="{89D7DE11-62B1-24DC-BC23-BE09DA9B462B}"/>
                      </a:ext>
                    </a:extLst>
                  </p:cNvPr>
                  <p:cNvSpPr>
                    <a:spLocks/>
                  </p:cNvSpPr>
                  <p:nvPr/>
                </p:nvSpPr>
                <p:spPr>
                  <a:xfrm>
                    <a:off x="8093191" y="4104102"/>
                    <a:ext cx="636118" cy="245190"/>
                  </a:xfrm>
                  <a:custGeom>
                    <a:avLst/>
                    <a:gdLst>
                      <a:gd name="connsiteX0" fmla="*/ 312131 w 636118"/>
                      <a:gd name="connsiteY0" fmla="*/ 245190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365 w 636118"/>
                      <a:gd name="connsiteY19" fmla="*/ 213952 h 245190"/>
                      <a:gd name="connsiteX20" fmla="*/ 378178 w 636118"/>
                      <a:gd name="connsiteY20" fmla="*/ 208342 h 245190"/>
                      <a:gd name="connsiteX21" fmla="*/ 410819 w 636118"/>
                      <a:gd name="connsiteY21" fmla="*/ 189599 h 245190"/>
                      <a:gd name="connsiteX22" fmla="*/ 414006 w 636118"/>
                      <a:gd name="connsiteY22" fmla="*/ 195209 h 245190"/>
                      <a:gd name="connsiteX23" fmla="*/ 381365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0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547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7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714 w 636118"/>
                      <a:gd name="connsiteY44" fmla="*/ 138087 h 245190"/>
                      <a:gd name="connsiteX45" fmla="*/ 80073 w 636118"/>
                      <a:gd name="connsiteY45" fmla="*/ 119216 h 245190"/>
                      <a:gd name="connsiteX46" fmla="*/ 83261 w 636118"/>
                      <a:gd name="connsiteY46" fmla="*/ 113606 h 245190"/>
                      <a:gd name="connsiteX47" fmla="*/ 115902 w 636118"/>
                      <a:gd name="connsiteY47" fmla="*/ 132477 h 245190"/>
                      <a:gd name="connsiteX48" fmla="*/ 112714 w 636118"/>
                      <a:gd name="connsiteY48" fmla="*/ 138087 h 245190"/>
                      <a:gd name="connsiteX49" fmla="*/ 528122 w 636118"/>
                      <a:gd name="connsiteY49" fmla="*/ 129544 h 245190"/>
                      <a:gd name="connsiteX50" fmla="*/ 524934 w 636118"/>
                      <a:gd name="connsiteY50" fmla="*/ 123934 h 245190"/>
                      <a:gd name="connsiteX51" fmla="*/ 557576 w 636118"/>
                      <a:gd name="connsiteY51" fmla="*/ 105191 h 245190"/>
                      <a:gd name="connsiteX52" fmla="*/ 560764 w 636118"/>
                      <a:gd name="connsiteY52" fmla="*/ 110801 h 245190"/>
                      <a:gd name="connsiteX53" fmla="*/ 528122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084 w 636118"/>
                      <a:gd name="connsiteY59" fmla="*/ 101366 h 245190"/>
                      <a:gd name="connsiteX60" fmla="*/ 573896 w 636118"/>
                      <a:gd name="connsiteY60" fmla="*/ 95756 h 245190"/>
                      <a:gd name="connsiteX61" fmla="*/ 606537 w 636118"/>
                      <a:gd name="connsiteY61" fmla="*/ 77013 h 245190"/>
                      <a:gd name="connsiteX62" fmla="*/ 609725 w 636118"/>
                      <a:gd name="connsiteY62" fmla="*/ 82622 h 245190"/>
                      <a:gd name="connsiteX63" fmla="*/ 577084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1 h 245190"/>
                      <a:gd name="connsiteX68" fmla="*/ 0 w 636118"/>
                      <a:gd name="connsiteY68" fmla="*/ 53551 h 245190"/>
                      <a:gd name="connsiteX69" fmla="*/ 0 w 636118"/>
                      <a:gd name="connsiteY69" fmla="*/ 47176 h 245190"/>
                      <a:gd name="connsiteX70" fmla="*/ 6375 w 636118"/>
                      <a:gd name="connsiteY70" fmla="*/ 47176 h 245190"/>
                      <a:gd name="connsiteX71" fmla="*/ 6375 w 636118"/>
                      <a:gd name="connsiteY71" fmla="*/ 53551 h 245190"/>
                      <a:gd name="connsiteX72" fmla="*/ 6375 w 636118"/>
                      <a:gd name="connsiteY72" fmla="*/ 54827 h 245190"/>
                      <a:gd name="connsiteX73" fmla="*/ 12750 w 636118"/>
                      <a:gd name="connsiteY73" fmla="*/ 73060 h 245190"/>
                      <a:gd name="connsiteX74" fmla="*/ 18233 w 636118"/>
                      <a:gd name="connsiteY74" fmla="*/ 76247 h 245190"/>
                      <a:gd name="connsiteX75" fmla="*/ 15045 w 636118"/>
                      <a:gd name="connsiteY75" fmla="*/ 81857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7 h 245190"/>
                      <a:gd name="connsiteX105" fmla="*/ 191767 w 636118"/>
                      <a:gd name="connsiteY105" fmla="*/ 10583 h 245190"/>
                      <a:gd name="connsiteX106" fmla="*/ 154153 w 636118"/>
                      <a:gd name="connsiteY106" fmla="*/ 10965 h 245190"/>
                      <a:gd name="connsiteX107" fmla="*/ 210509 w 636118"/>
                      <a:gd name="connsiteY107" fmla="*/ 10328 h 245190"/>
                      <a:gd name="connsiteX108" fmla="*/ 210509 w 636118"/>
                      <a:gd name="connsiteY108" fmla="*/ 3953 h 245190"/>
                      <a:gd name="connsiteX109" fmla="*/ 248123 w 636118"/>
                      <a:gd name="connsiteY109" fmla="*/ 3570 h 245190"/>
                      <a:gd name="connsiteX110" fmla="*/ 248123 w 636118"/>
                      <a:gd name="connsiteY110" fmla="*/ 9945 h 245190"/>
                      <a:gd name="connsiteX111" fmla="*/ 210509 w 636118"/>
                      <a:gd name="connsiteY111" fmla="*/ 10328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2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835 w 636118"/>
                      <a:gd name="connsiteY122" fmla="*/ 8798 h 245190"/>
                      <a:gd name="connsiteX123" fmla="*/ 379835 w 636118"/>
                      <a:gd name="connsiteY123" fmla="*/ 2423 h 245190"/>
                      <a:gd name="connsiteX124" fmla="*/ 417448 w 636118"/>
                      <a:gd name="connsiteY124" fmla="*/ 2040 h 245190"/>
                      <a:gd name="connsiteX125" fmla="*/ 417448 w 636118"/>
                      <a:gd name="connsiteY125" fmla="*/ 8415 h 245190"/>
                      <a:gd name="connsiteX126" fmla="*/ 379835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160 w 636118"/>
                      <a:gd name="connsiteY137" fmla="*/ 7140 h 245190"/>
                      <a:gd name="connsiteX138" fmla="*/ 549160 w 636118"/>
                      <a:gd name="connsiteY138" fmla="*/ 765 h 245190"/>
                      <a:gd name="connsiteX139" fmla="*/ 586774 w 636118"/>
                      <a:gd name="connsiteY139" fmla="*/ 382 h 245190"/>
                      <a:gd name="connsiteX140" fmla="*/ 586774 w 636118"/>
                      <a:gd name="connsiteY140" fmla="*/ 6758 h 245190"/>
                      <a:gd name="connsiteX141" fmla="*/ 549160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0"/>
                        </a:moveTo>
                        <a:cubicBezTo>
                          <a:pt x="302822" y="245190"/>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365" y="213952"/>
                        </a:moveTo>
                        <a:lnTo>
                          <a:pt x="378178" y="208342"/>
                        </a:lnTo>
                        <a:lnTo>
                          <a:pt x="410819"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547" y="166393"/>
                        </a:moveTo>
                        <a:lnTo>
                          <a:pt x="128906" y="147522"/>
                        </a:lnTo>
                        <a:lnTo>
                          <a:pt x="132094" y="141912"/>
                        </a:lnTo>
                        <a:lnTo>
                          <a:pt x="164735" y="160783"/>
                        </a:lnTo>
                        <a:lnTo>
                          <a:pt x="161547" y="166393"/>
                        </a:lnTo>
                        <a:close/>
                        <a:moveTo>
                          <a:pt x="479288" y="157595"/>
                        </a:moveTo>
                        <a:lnTo>
                          <a:pt x="476101" y="151985"/>
                        </a:lnTo>
                        <a:lnTo>
                          <a:pt x="508742" y="133242"/>
                        </a:lnTo>
                        <a:lnTo>
                          <a:pt x="511929" y="138852"/>
                        </a:lnTo>
                        <a:lnTo>
                          <a:pt x="479288" y="157595"/>
                        </a:lnTo>
                        <a:close/>
                        <a:moveTo>
                          <a:pt x="112714" y="138087"/>
                        </a:moveTo>
                        <a:lnTo>
                          <a:pt x="80073" y="119216"/>
                        </a:lnTo>
                        <a:lnTo>
                          <a:pt x="83261" y="113606"/>
                        </a:lnTo>
                        <a:lnTo>
                          <a:pt x="115902" y="132477"/>
                        </a:lnTo>
                        <a:lnTo>
                          <a:pt x="112714" y="138087"/>
                        </a:lnTo>
                        <a:close/>
                        <a:moveTo>
                          <a:pt x="528122" y="129544"/>
                        </a:moveTo>
                        <a:lnTo>
                          <a:pt x="524934" y="123934"/>
                        </a:lnTo>
                        <a:lnTo>
                          <a:pt x="557576" y="105191"/>
                        </a:lnTo>
                        <a:lnTo>
                          <a:pt x="560764" y="110801"/>
                        </a:lnTo>
                        <a:lnTo>
                          <a:pt x="528122" y="129544"/>
                        </a:lnTo>
                        <a:close/>
                        <a:moveTo>
                          <a:pt x="63880" y="109908"/>
                        </a:moveTo>
                        <a:lnTo>
                          <a:pt x="31239" y="91038"/>
                        </a:lnTo>
                        <a:lnTo>
                          <a:pt x="34426"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6" y="69617"/>
                          <a:pt x="12750" y="73060"/>
                        </a:cubicBezTo>
                        <a:lnTo>
                          <a:pt x="18233" y="76247"/>
                        </a:lnTo>
                        <a:lnTo>
                          <a:pt x="15045" y="81857"/>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7"/>
                          <a:pt x="191767" y="4207"/>
                        </a:cubicBezTo>
                        <a:lnTo>
                          <a:pt x="191767" y="10583"/>
                        </a:lnTo>
                        <a:cubicBezTo>
                          <a:pt x="191767" y="10583"/>
                          <a:pt x="154153" y="10965"/>
                          <a:pt x="154153" y="10965"/>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194" name="Bild 1861">
                <a:extLst>
                  <a:ext uri="{FF2B5EF4-FFF2-40B4-BE49-F238E27FC236}">
                    <a16:creationId xmlns:a16="http://schemas.microsoft.com/office/drawing/2014/main" id="{BFB59658-395E-33B7-8B3F-D8054BB5FA93}"/>
                  </a:ext>
                </a:extLst>
              </p:cNvPr>
              <p:cNvGrpSpPr>
                <a:grpSpLocks/>
              </p:cNvGrpSpPr>
              <p:nvPr/>
            </p:nvGrpSpPr>
            <p:grpSpPr>
              <a:xfrm>
                <a:off x="8093191" y="3926265"/>
                <a:ext cx="635862" cy="371898"/>
                <a:chOff x="8093191" y="3926265"/>
                <a:chExt cx="635862" cy="371898"/>
              </a:xfrm>
            </p:grpSpPr>
            <p:sp>
              <p:nvSpPr>
                <p:cNvPr id="2195" name="Frihandsfigur 2194">
                  <a:extLst>
                    <a:ext uri="{FF2B5EF4-FFF2-40B4-BE49-F238E27FC236}">
                      <a16:creationId xmlns:a16="http://schemas.microsoft.com/office/drawing/2014/main" id="{2A44159A-9DDC-0C3F-D827-85A49374FACC}"/>
                    </a:ext>
                  </a:extLst>
                </p:cNvPr>
                <p:cNvSpPr>
                  <a:spLocks/>
                </p:cNvSpPr>
                <p:nvPr/>
              </p:nvSpPr>
              <p:spPr>
                <a:xfrm>
                  <a:off x="8096379" y="392951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96" name="Frihandsfigur 2195">
                  <a:extLst>
                    <a:ext uri="{FF2B5EF4-FFF2-40B4-BE49-F238E27FC236}">
                      <a16:creationId xmlns:a16="http://schemas.microsoft.com/office/drawing/2014/main" id="{C108360D-5E38-AA2F-6D88-97657FBCD709}"/>
                    </a:ext>
                  </a:extLst>
                </p:cNvPr>
                <p:cNvSpPr>
                  <a:spLocks/>
                </p:cNvSpPr>
                <p:nvPr/>
              </p:nvSpPr>
              <p:spPr>
                <a:xfrm>
                  <a:off x="8093191" y="3926265"/>
                  <a:ext cx="635862" cy="371898"/>
                </a:xfrm>
                <a:custGeom>
                  <a:avLst/>
                  <a:gdLst>
                    <a:gd name="connsiteX0" fmla="*/ 314808 w 635862"/>
                    <a:gd name="connsiteY0" fmla="*/ 371770 h 371898"/>
                    <a:gd name="connsiteX1" fmla="*/ 305117 w 635862"/>
                    <a:gd name="connsiteY1" fmla="*/ 370878 h 371898"/>
                    <a:gd name="connsiteX2" fmla="*/ 306393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665 h 371898"/>
                    <a:gd name="connsiteX17" fmla="*/ 356502 w 635862"/>
                    <a:gd name="connsiteY17" fmla="*/ 348055 h 371898"/>
                    <a:gd name="connsiteX18" fmla="*/ 389143 w 635862"/>
                    <a:gd name="connsiteY18" fmla="*/ 329312 h 371898"/>
                    <a:gd name="connsiteX19" fmla="*/ 392330 w 635862"/>
                    <a:gd name="connsiteY19" fmla="*/ 334922 h 371898"/>
                    <a:gd name="connsiteX20" fmla="*/ 359689 w 635862"/>
                    <a:gd name="connsiteY20" fmla="*/ 353665 h 371898"/>
                    <a:gd name="connsiteX21" fmla="*/ 237923 w 635862"/>
                    <a:gd name="connsiteY21" fmla="*/ 335177 h 371898"/>
                    <a:gd name="connsiteX22" fmla="*/ 205282 w 635862"/>
                    <a:gd name="connsiteY22" fmla="*/ 316434 h 371898"/>
                    <a:gd name="connsiteX23" fmla="*/ 208470 w 635862"/>
                    <a:gd name="connsiteY23" fmla="*/ 310823 h 371898"/>
                    <a:gd name="connsiteX24" fmla="*/ 241111 w 635862"/>
                    <a:gd name="connsiteY24" fmla="*/ 329567 h 371898"/>
                    <a:gd name="connsiteX25" fmla="*/ 237923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5 w 635862"/>
                    <a:gd name="connsiteY37" fmla="*/ 291698 h 371898"/>
                    <a:gd name="connsiteX38" fmla="*/ 487066 w 635862"/>
                    <a:gd name="connsiteY38" fmla="*/ 272955 h 371898"/>
                    <a:gd name="connsiteX39" fmla="*/ 490253 w 635862"/>
                    <a:gd name="connsiteY39" fmla="*/ 278565 h 371898"/>
                    <a:gd name="connsiteX40" fmla="*/ 457612 w 635862"/>
                    <a:gd name="connsiteY40" fmla="*/ 297308 h 371898"/>
                    <a:gd name="connsiteX41" fmla="*/ 140000 w 635862"/>
                    <a:gd name="connsiteY41" fmla="*/ 278820 h 371898"/>
                    <a:gd name="connsiteX42" fmla="*/ 107358 w 635862"/>
                    <a:gd name="connsiteY42" fmla="*/ 260077 h 371898"/>
                    <a:gd name="connsiteX43" fmla="*/ 110546 w 635862"/>
                    <a:gd name="connsiteY43" fmla="*/ 254467 h 371898"/>
                    <a:gd name="connsiteX44" fmla="*/ 143188 w 635862"/>
                    <a:gd name="connsiteY44" fmla="*/ 273210 h 371898"/>
                    <a:gd name="connsiteX45" fmla="*/ 140000 w 635862"/>
                    <a:gd name="connsiteY45" fmla="*/ 278820 h 371898"/>
                    <a:gd name="connsiteX46" fmla="*/ 506574 w 635862"/>
                    <a:gd name="connsiteY46" fmla="*/ 269130 h 371898"/>
                    <a:gd name="connsiteX47" fmla="*/ 503387 w 635862"/>
                    <a:gd name="connsiteY47" fmla="*/ 263520 h 371898"/>
                    <a:gd name="connsiteX48" fmla="*/ 536028 w 635862"/>
                    <a:gd name="connsiteY48" fmla="*/ 244776 h 371898"/>
                    <a:gd name="connsiteX49" fmla="*/ 539215 w 635862"/>
                    <a:gd name="connsiteY49" fmla="*/ 250387 h 371898"/>
                    <a:gd name="connsiteX50" fmla="*/ 506574 w 635862"/>
                    <a:gd name="connsiteY50" fmla="*/ 269130 h 371898"/>
                    <a:gd name="connsiteX51" fmla="*/ 91038 w 635862"/>
                    <a:gd name="connsiteY51" fmla="*/ 250642 h 371898"/>
                    <a:gd name="connsiteX52" fmla="*/ 58397 w 635862"/>
                    <a:gd name="connsiteY52" fmla="*/ 231898 h 371898"/>
                    <a:gd name="connsiteX53" fmla="*/ 61585 w 635862"/>
                    <a:gd name="connsiteY53" fmla="*/ 226288 h 371898"/>
                    <a:gd name="connsiteX54" fmla="*/ 94226 w 635862"/>
                    <a:gd name="connsiteY54" fmla="*/ 245031 h 371898"/>
                    <a:gd name="connsiteX55" fmla="*/ 91038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6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10 w 635862"/>
                    <a:gd name="connsiteY69" fmla="*/ 207163 h 371898"/>
                    <a:gd name="connsiteX70" fmla="*/ 626046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053 w 635862"/>
                    <a:gd name="connsiteY82" fmla="*/ 177582 h 371898"/>
                    <a:gd name="connsiteX83" fmla="*/ 587412 w 635862"/>
                    <a:gd name="connsiteY83" fmla="*/ 158839 h 371898"/>
                    <a:gd name="connsiteX84" fmla="*/ 590599 w 635862"/>
                    <a:gd name="connsiteY84" fmla="*/ 153229 h 371898"/>
                    <a:gd name="connsiteX85" fmla="*/ 623240 w 635862"/>
                    <a:gd name="connsiteY85" fmla="*/ 171972 h 371898"/>
                    <a:gd name="connsiteX86" fmla="*/ 620053 w 635862"/>
                    <a:gd name="connsiteY86" fmla="*/ 177582 h 371898"/>
                    <a:gd name="connsiteX87" fmla="*/ 49090 w 635862"/>
                    <a:gd name="connsiteY87" fmla="*/ 154886 h 371898"/>
                    <a:gd name="connsiteX88" fmla="*/ 45902 w 635862"/>
                    <a:gd name="connsiteY88" fmla="*/ 149276 h 371898"/>
                    <a:gd name="connsiteX89" fmla="*/ 78543 w 635862"/>
                    <a:gd name="connsiteY89" fmla="*/ 130533 h 371898"/>
                    <a:gd name="connsiteX90" fmla="*/ 81731 w 635862"/>
                    <a:gd name="connsiteY90" fmla="*/ 136143 h 371898"/>
                    <a:gd name="connsiteX91" fmla="*/ 49090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7 w 635862"/>
                    <a:gd name="connsiteY102" fmla="*/ 121225 h 371898"/>
                    <a:gd name="connsiteX103" fmla="*/ 489616 w 635862"/>
                    <a:gd name="connsiteY103" fmla="*/ 102482 h 371898"/>
                    <a:gd name="connsiteX104" fmla="*/ 492804 w 635862"/>
                    <a:gd name="connsiteY104" fmla="*/ 96872 h 371898"/>
                    <a:gd name="connsiteX105" fmla="*/ 525445 w 635862"/>
                    <a:gd name="connsiteY105" fmla="*/ 115615 h 371898"/>
                    <a:gd name="connsiteX106" fmla="*/ 522257 w 635862"/>
                    <a:gd name="connsiteY106" fmla="*/ 121225 h 371898"/>
                    <a:gd name="connsiteX107" fmla="*/ 147013 w 635862"/>
                    <a:gd name="connsiteY107" fmla="*/ 98529 h 371898"/>
                    <a:gd name="connsiteX108" fmla="*/ 143825 w 635862"/>
                    <a:gd name="connsiteY108" fmla="*/ 92919 h 371898"/>
                    <a:gd name="connsiteX109" fmla="*/ 176466 w 635862"/>
                    <a:gd name="connsiteY109" fmla="*/ 74176 h 371898"/>
                    <a:gd name="connsiteX110" fmla="*/ 179654 w 635862"/>
                    <a:gd name="connsiteY110" fmla="*/ 79786 h 371898"/>
                    <a:gd name="connsiteX111" fmla="*/ 147013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4 w 635862"/>
                    <a:gd name="connsiteY122" fmla="*/ 64741 h 371898"/>
                    <a:gd name="connsiteX123" fmla="*/ 391693 w 635862"/>
                    <a:gd name="connsiteY123" fmla="*/ 45998 h 371898"/>
                    <a:gd name="connsiteX124" fmla="*/ 394881 w 635862"/>
                    <a:gd name="connsiteY124" fmla="*/ 40387 h 371898"/>
                    <a:gd name="connsiteX125" fmla="*/ 427522 w 635862"/>
                    <a:gd name="connsiteY125" fmla="*/ 59130 h 371898"/>
                    <a:gd name="connsiteX126" fmla="*/ 424334 w 635862"/>
                    <a:gd name="connsiteY126" fmla="*/ 64741 h 371898"/>
                    <a:gd name="connsiteX127" fmla="*/ 244936 w 635862"/>
                    <a:gd name="connsiteY127" fmla="*/ 42045 h 371898"/>
                    <a:gd name="connsiteX128" fmla="*/ 241748 w 635862"/>
                    <a:gd name="connsiteY128" fmla="*/ 36435 h 371898"/>
                    <a:gd name="connsiteX129" fmla="*/ 274389 w 635862"/>
                    <a:gd name="connsiteY129" fmla="*/ 17692 h 371898"/>
                    <a:gd name="connsiteX130" fmla="*/ 277577 w 635862"/>
                    <a:gd name="connsiteY130" fmla="*/ 23302 h 371898"/>
                    <a:gd name="connsiteX131" fmla="*/ 244936 w 635862"/>
                    <a:gd name="connsiteY131" fmla="*/ 42045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3" y="364630"/>
                      </a:lnTo>
                      <a:cubicBezTo>
                        <a:pt x="309197" y="365140"/>
                        <a:pt x="312003"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8" y="273210"/>
                      </a:lnTo>
                      <a:lnTo>
                        <a:pt x="140000" y="278820"/>
                      </a:lnTo>
                      <a:close/>
                      <a:moveTo>
                        <a:pt x="506574" y="269130"/>
                      </a:moveTo>
                      <a:lnTo>
                        <a:pt x="503387" y="263520"/>
                      </a:lnTo>
                      <a:lnTo>
                        <a:pt x="536028"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773"/>
                      </a:moveTo>
                      <a:lnTo>
                        <a:pt x="601310" y="207163"/>
                      </a:lnTo>
                      <a:lnTo>
                        <a:pt x="626046" y="192882"/>
                      </a:lnTo>
                      <a:cubicBezTo>
                        <a:pt x="627958" y="191735"/>
                        <a:pt x="629106" y="190077"/>
                        <a:pt x="629488" y="187910"/>
                      </a:cubicBezTo>
                      <a:lnTo>
                        <a:pt x="635863" y="188802"/>
                      </a:lnTo>
                      <a:cubicBezTo>
                        <a:pt x="635353" y="192882"/>
                        <a:pt x="632931"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6"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1" y="40387"/>
                      </a:lnTo>
                      <a:lnTo>
                        <a:pt x="427522" y="59130"/>
                      </a:lnTo>
                      <a:lnTo>
                        <a:pt x="424334" y="64741"/>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97" name="Bild 1861">
              <a:extLst>
                <a:ext uri="{FF2B5EF4-FFF2-40B4-BE49-F238E27FC236}">
                  <a16:creationId xmlns:a16="http://schemas.microsoft.com/office/drawing/2014/main" id="{945B5F5B-4F0A-F8E2-557D-9C749CA47EBD}"/>
                </a:ext>
              </a:extLst>
            </p:cNvPr>
            <p:cNvGrpSpPr>
              <a:grpSpLocks/>
            </p:cNvGrpSpPr>
            <p:nvPr/>
          </p:nvGrpSpPr>
          <p:grpSpPr>
            <a:xfrm>
              <a:off x="8623736" y="3619873"/>
              <a:ext cx="636245" cy="422899"/>
              <a:chOff x="8623736" y="3619873"/>
              <a:chExt cx="636245" cy="422899"/>
            </a:xfrm>
          </p:grpSpPr>
          <p:grpSp>
            <p:nvGrpSpPr>
              <p:cNvPr id="2198" name="Bild 1861">
                <a:extLst>
                  <a:ext uri="{FF2B5EF4-FFF2-40B4-BE49-F238E27FC236}">
                    <a16:creationId xmlns:a16="http://schemas.microsoft.com/office/drawing/2014/main" id="{FA1E5EC4-6385-B179-90C1-400BFA86E476}"/>
                  </a:ext>
                </a:extLst>
              </p:cNvPr>
              <p:cNvGrpSpPr>
                <a:grpSpLocks/>
              </p:cNvGrpSpPr>
              <p:nvPr/>
            </p:nvGrpSpPr>
            <p:grpSpPr>
              <a:xfrm>
                <a:off x="8623736" y="3797582"/>
                <a:ext cx="636245" cy="245190"/>
                <a:chOff x="8623736" y="3797582"/>
                <a:chExt cx="636245" cy="245190"/>
              </a:xfrm>
            </p:grpSpPr>
            <p:sp>
              <p:nvSpPr>
                <p:cNvPr id="2199" name="Frihandsfigur 2198">
                  <a:extLst>
                    <a:ext uri="{FF2B5EF4-FFF2-40B4-BE49-F238E27FC236}">
                      <a16:creationId xmlns:a16="http://schemas.microsoft.com/office/drawing/2014/main" id="{8CE1086F-F243-13ED-3416-354348EA7100}"/>
                    </a:ext>
                  </a:extLst>
                </p:cNvPr>
                <p:cNvSpPr>
                  <a:spLocks/>
                </p:cNvSpPr>
                <p:nvPr/>
              </p:nvSpPr>
              <p:spPr>
                <a:xfrm>
                  <a:off x="8627051" y="380064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00" name="Bild 1861">
                  <a:extLst>
                    <a:ext uri="{FF2B5EF4-FFF2-40B4-BE49-F238E27FC236}">
                      <a16:creationId xmlns:a16="http://schemas.microsoft.com/office/drawing/2014/main" id="{5D17EF9B-89D3-0331-9405-2AEC44CD403C}"/>
                    </a:ext>
                  </a:extLst>
                </p:cNvPr>
                <p:cNvGrpSpPr>
                  <a:grpSpLocks/>
                </p:cNvGrpSpPr>
                <p:nvPr/>
              </p:nvGrpSpPr>
              <p:grpSpPr>
                <a:xfrm>
                  <a:off x="8623736" y="3797582"/>
                  <a:ext cx="636245" cy="245190"/>
                  <a:chOff x="8623736" y="3797582"/>
                  <a:chExt cx="636245" cy="245190"/>
                </a:xfrm>
                <a:solidFill>
                  <a:srgbClr val="9D9C9C"/>
                </a:solidFill>
              </p:grpSpPr>
              <p:sp>
                <p:nvSpPr>
                  <p:cNvPr id="2201" name="Frihandsfigur 2200">
                    <a:extLst>
                      <a:ext uri="{FF2B5EF4-FFF2-40B4-BE49-F238E27FC236}">
                        <a16:creationId xmlns:a16="http://schemas.microsoft.com/office/drawing/2014/main" id="{6D1AB9AD-736C-45F1-9EC9-A6B5CB6A3FB0}"/>
                      </a:ext>
                    </a:extLst>
                  </p:cNvPr>
                  <p:cNvSpPr>
                    <a:spLocks/>
                  </p:cNvSpPr>
                  <p:nvPr/>
                </p:nvSpPr>
                <p:spPr>
                  <a:xfrm>
                    <a:off x="8623736" y="3803320"/>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202" name="Frihandsfigur 2201">
                    <a:extLst>
                      <a:ext uri="{FF2B5EF4-FFF2-40B4-BE49-F238E27FC236}">
                        <a16:creationId xmlns:a16="http://schemas.microsoft.com/office/drawing/2014/main" id="{3E9AA452-E1CB-8D97-DA5C-8929A3EE4DBC}"/>
                      </a:ext>
                    </a:extLst>
                  </p:cNvPr>
                  <p:cNvSpPr>
                    <a:spLocks/>
                  </p:cNvSpPr>
                  <p:nvPr/>
                </p:nvSpPr>
                <p:spPr>
                  <a:xfrm>
                    <a:off x="8623863" y="3797582"/>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714 w 636118"/>
                      <a:gd name="connsiteY44" fmla="*/ 138214 h 245190"/>
                      <a:gd name="connsiteX45" fmla="*/ 80073 w 636118"/>
                      <a:gd name="connsiteY45" fmla="*/ 119344 h 245190"/>
                      <a:gd name="connsiteX46" fmla="*/ 83261 w 636118"/>
                      <a:gd name="connsiteY46" fmla="*/ 113734 h 245190"/>
                      <a:gd name="connsiteX47" fmla="*/ 115902 w 636118"/>
                      <a:gd name="connsiteY47" fmla="*/ 132604 h 245190"/>
                      <a:gd name="connsiteX48" fmla="*/ 112714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714" y="138214"/>
                        </a:moveTo>
                        <a:lnTo>
                          <a:pt x="80073" y="119344"/>
                        </a:lnTo>
                        <a:lnTo>
                          <a:pt x="83261" y="113734"/>
                        </a:lnTo>
                        <a:lnTo>
                          <a:pt x="115902" y="132604"/>
                        </a:lnTo>
                        <a:lnTo>
                          <a:pt x="112714"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6" y="69617"/>
                          <a:pt x="12750" y="72932"/>
                        </a:cubicBezTo>
                        <a:lnTo>
                          <a:pt x="18233" y="76120"/>
                        </a:lnTo>
                        <a:lnTo>
                          <a:pt x="15045" y="81730"/>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203" name="Bild 1861">
                <a:extLst>
                  <a:ext uri="{FF2B5EF4-FFF2-40B4-BE49-F238E27FC236}">
                    <a16:creationId xmlns:a16="http://schemas.microsoft.com/office/drawing/2014/main" id="{134345DF-02AD-56FA-CF82-D26105944E10}"/>
                  </a:ext>
                </a:extLst>
              </p:cNvPr>
              <p:cNvGrpSpPr>
                <a:grpSpLocks/>
              </p:cNvGrpSpPr>
              <p:nvPr/>
            </p:nvGrpSpPr>
            <p:grpSpPr>
              <a:xfrm>
                <a:off x="8623991" y="3619873"/>
                <a:ext cx="635735" cy="371770"/>
                <a:chOff x="8623991" y="3619873"/>
                <a:chExt cx="635735" cy="371770"/>
              </a:xfrm>
            </p:grpSpPr>
            <p:sp>
              <p:nvSpPr>
                <p:cNvPr id="2204" name="Frihandsfigur 2203">
                  <a:extLst>
                    <a:ext uri="{FF2B5EF4-FFF2-40B4-BE49-F238E27FC236}">
                      <a16:creationId xmlns:a16="http://schemas.microsoft.com/office/drawing/2014/main" id="{53F4F6CE-32B5-ACA8-5276-8A996817BD55}"/>
                    </a:ext>
                  </a:extLst>
                </p:cNvPr>
                <p:cNvSpPr>
                  <a:spLocks/>
                </p:cNvSpPr>
                <p:nvPr/>
              </p:nvSpPr>
              <p:spPr>
                <a:xfrm>
                  <a:off x="8627051" y="362299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05" name="Frihandsfigur 2204">
                  <a:extLst>
                    <a:ext uri="{FF2B5EF4-FFF2-40B4-BE49-F238E27FC236}">
                      <a16:creationId xmlns:a16="http://schemas.microsoft.com/office/drawing/2014/main" id="{7A100A80-D86E-2662-4705-A58E3B882FC8}"/>
                    </a:ext>
                  </a:extLst>
                </p:cNvPr>
                <p:cNvSpPr>
                  <a:spLocks/>
                </p:cNvSpPr>
                <p:nvPr/>
              </p:nvSpPr>
              <p:spPr>
                <a:xfrm>
                  <a:off x="8623991" y="3619873"/>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2 w 635735"/>
                    <a:gd name="connsiteY14" fmla="*/ 348055 h 371770"/>
                    <a:gd name="connsiteX15" fmla="*/ 389143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2 w 635735"/>
                    <a:gd name="connsiteY20" fmla="*/ 310696 h 371770"/>
                    <a:gd name="connsiteX21" fmla="*/ 240983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834 w 635735"/>
                    <a:gd name="connsiteY28" fmla="*/ 306871 h 371770"/>
                    <a:gd name="connsiteX29" fmla="*/ 156193 w 635735"/>
                    <a:gd name="connsiteY29" fmla="*/ 288128 h 371770"/>
                    <a:gd name="connsiteX30" fmla="*/ 159380 w 635735"/>
                    <a:gd name="connsiteY30" fmla="*/ 282518 h 371770"/>
                    <a:gd name="connsiteX31" fmla="*/ 192021 w 635735"/>
                    <a:gd name="connsiteY31" fmla="*/ 301261 h 371770"/>
                    <a:gd name="connsiteX32" fmla="*/ 188834 w 635735"/>
                    <a:gd name="connsiteY32" fmla="*/ 306871 h 371770"/>
                    <a:gd name="connsiteX33" fmla="*/ 457485 w 635735"/>
                    <a:gd name="connsiteY33" fmla="*/ 297180 h 371770"/>
                    <a:gd name="connsiteX34" fmla="*/ 454297 w 635735"/>
                    <a:gd name="connsiteY34" fmla="*/ 291570 h 371770"/>
                    <a:gd name="connsiteX35" fmla="*/ 486938 w 635735"/>
                    <a:gd name="connsiteY35" fmla="*/ 272827 h 371770"/>
                    <a:gd name="connsiteX36" fmla="*/ 490126 w 635735"/>
                    <a:gd name="connsiteY36" fmla="*/ 278437 h 371770"/>
                    <a:gd name="connsiteX37" fmla="*/ 457485 w 635735"/>
                    <a:gd name="connsiteY37" fmla="*/ 297180 h 371770"/>
                    <a:gd name="connsiteX38" fmla="*/ 139872 w 635735"/>
                    <a:gd name="connsiteY38" fmla="*/ 278693 h 371770"/>
                    <a:gd name="connsiteX39" fmla="*/ 107231 w 635735"/>
                    <a:gd name="connsiteY39" fmla="*/ 259949 h 371770"/>
                    <a:gd name="connsiteX40" fmla="*/ 110419 w 635735"/>
                    <a:gd name="connsiteY40" fmla="*/ 254339 h 371770"/>
                    <a:gd name="connsiteX41" fmla="*/ 143060 w 635735"/>
                    <a:gd name="connsiteY41" fmla="*/ 273082 h 371770"/>
                    <a:gd name="connsiteX42" fmla="*/ 139872 w 635735"/>
                    <a:gd name="connsiteY42" fmla="*/ 278693 h 371770"/>
                    <a:gd name="connsiteX43" fmla="*/ 506447 w 635735"/>
                    <a:gd name="connsiteY43" fmla="*/ 269002 h 371770"/>
                    <a:gd name="connsiteX44" fmla="*/ 503259 w 635735"/>
                    <a:gd name="connsiteY44" fmla="*/ 263392 h 371770"/>
                    <a:gd name="connsiteX45" fmla="*/ 535900 w 635735"/>
                    <a:gd name="connsiteY45" fmla="*/ 244649 h 371770"/>
                    <a:gd name="connsiteX46" fmla="*/ 539088 w 635735"/>
                    <a:gd name="connsiteY46" fmla="*/ 250259 h 371770"/>
                    <a:gd name="connsiteX47" fmla="*/ 506447 w 635735"/>
                    <a:gd name="connsiteY47" fmla="*/ 269002 h 371770"/>
                    <a:gd name="connsiteX48" fmla="*/ 91038 w 635735"/>
                    <a:gd name="connsiteY48" fmla="*/ 250514 h 371770"/>
                    <a:gd name="connsiteX49" fmla="*/ 58397 w 635735"/>
                    <a:gd name="connsiteY49" fmla="*/ 231771 h 371770"/>
                    <a:gd name="connsiteX50" fmla="*/ 61585 w 635735"/>
                    <a:gd name="connsiteY50" fmla="*/ 226161 h 371770"/>
                    <a:gd name="connsiteX51" fmla="*/ 94226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70 w 635735"/>
                    <a:gd name="connsiteY63" fmla="*/ 212645 h 371770"/>
                    <a:gd name="connsiteX64" fmla="*/ 601182 w 635735"/>
                    <a:gd name="connsiteY64" fmla="*/ 207035 h 371770"/>
                    <a:gd name="connsiteX65" fmla="*/ 625918 w 635735"/>
                    <a:gd name="connsiteY65" fmla="*/ 192755 h 371770"/>
                    <a:gd name="connsiteX66" fmla="*/ 629360 w 635735"/>
                    <a:gd name="connsiteY66" fmla="*/ 187782 h 371770"/>
                    <a:gd name="connsiteX67" fmla="*/ 635735 w 635735"/>
                    <a:gd name="connsiteY67" fmla="*/ 188675 h 371770"/>
                    <a:gd name="connsiteX68" fmla="*/ 629233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1 w 635735"/>
                    <a:gd name="connsiteY73" fmla="*/ 158584 h 371770"/>
                    <a:gd name="connsiteX74" fmla="*/ 32769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2 w 635735"/>
                    <a:gd name="connsiteY78" fmla="*/ 158711 h 371770"/>
                    <a:gd name="connsiteX79" fmla="*/ 590599 w 635735"/>
                    <a:gd name="connsiteY79" fmla="*/ 153101 h 371770"/>
                    <a:gd name="connsiteX80" fmla="*/ 623240 w 635735"/>
                    <a:gd name="connsiteY80" fmla="*/ 171844 h 371770"/>
                    <a:gd name="connsiteX81" fmla="*/ 620053 w 635735"/>
                    <a:gd name="connsiteY81" fmla="*/ 177454 h 371770"/>
                    <a:gd name="connsiteX82" fmla="*/ 48962 w 635735"/>
                    <a:gd name="connsiteY82" fmla="*/ 154759 h 371770"/>
                    <a:gd name="connsiteX83" fmla="*/ 45774 w 635735"/>
                    <a:gd name="connsiteY83" fmla="*/ 149148 h 371770"/>
                    <a:gd name="connsiteX84" fmla="*/ 78415 w 635735"/>
                    <a:gd name="connsiteY84" fmla="*/ 130405 h 371770"/>
                    <a:gd name="connsiteX85" fmla="*/ 81603 w 635735"/>
                    <a:gd name="connsiteY85" fmla="*/ 136015 h 371770"/>
                    <a:gd name="connsiteX86" fmla="*/ 48962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6 w 635735"/>
                    <a:gd name="connsiteY99" fmla="*/ 96744 h 371770"/>
                    <a:gd name="connsiteX100" fmla="*/ 525317 w 635735"/>
                    <a:gd name="connsiteY100" fmla="*/ 115487 h 371770"/>
                    <a:gd name="connsiteX101" fmla="*/ 522129 w 635735"/>
                    <a:gd name="connsiteY101" fmla="*/ 121097 h 371770"/>
                    <a:gd name="connsiteX102" fmla="*/ 146885 w 635735"/>
                    <a:gd name="connsiteY102" fmla="*/ 98402 h 371770"/>
                    <a:gd name="connsiteX103" fmla="*/ 143697 w 635735"/>
                    <a:gd name="connsiteY103" fmla="*/ 92791 h 371770"/>
                    <a:gd name="connsiteX104" fmla="*/ 176338 w 635735"/>
                    <a:gd name="connsiteY104" fmla="*/ 74048 h 371770"/>
                    <a:gd name="connsiteX105" fmla="*/ 179526 w 635735"/>
                    <a:gd name="connsiteY105" fmla="*/ 79658 h 371770"/>
                    <a:gd name="connsiteX106" fmla="*/ 146885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3 w 635735"/>
                    <a:gd name="connsiteY119" fmla="*/ 40387 h 371770"/>
                    <a:gd name="connsiteX120" fmla="*/ 427394 w 635735"/>
                    <a:gd name="connsiteY120" fmla="*/ 59130 h 371770"/>
                    <a:gd name="connsiteX121" fmla="*/ 424206 w 635735"/>
                    <a:gd name="connsiteY121" fmla="*/ 64741 h 371770"/>
                    <a:gd name="connsiteX122" fmla="*/ 244808 w 635735"/>
                    <a:gd name="connsiteY122" fmla="*/ 42045 h 371770"/>
                    <a:gd name="connsiteX123" fmla="*/ 241620 w 635735"/>
                    <a:gd name="connsiteY123" fmla="*/ 36435 h 371770"/>
                    <a:gd name="connsiteX124" fmla="*/ 274261 w 635735"/>
                    <a:gd name="connsiteY124" fmla="*/ 17692 h 371770"/>
                    <a:gd name="connsiteX125" fmla="*/ 277449 w 635735"/>
                    <a:gd name="connsiteY125" fmla="*/ 23302 h 371770"/>
                    <a:gd name="connsiteX126" fmla="*/ 244808 w 635735"/>
                    <a:gd name="connsiteY126" fmla="*/ 42045 h 371770"/>
                    <a:gd name="connsiteX127" fmla="*/ 375244 w 635735"/>
                    <a:gd name="connsiteY127" fmla="*/ 36435 h 371770"/>
                    <a:gd name="connsiteX128" fmla="*/ 342603 w 635735"/>
                    <a:gd name="connsiteY128" fmla="*/ 17692 h 371770"/>
                    <a:gd name="connsiteX129" fmla="*/ 345791 w 635735"/>
                    <a:gd name="connsiteY129" fmla="*/ 12081 h 371770"/>
                    <a:gd name="connsiteX130" fmla="*/ 378432 w 635735"/>
                    <a:gd name="connsiteY130" fmla="*/ 30825 h 371770"/>
                    <a:gd name="connsiteX131" fmla="*/ 375244 w 635735"/>
                    <a:gd name="connsiteY131" fmla="*/ 36435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3" y="364503"/>
                      </a:lnTo>
                      <a:cubicBezTo>
                        <a:pt x="316848"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834" y="306871"/>
                      </a:moveTo>
                      <a:lnTo>
                        <a:pt x="156193" y="288128"/>
                      </a:lnTo>
                      <a:lnTo>
                        <a:pt x="159380" y="282518"/>
                      </a:lnTo>
                      <a:lnTo>
                        <a:pt x="192021" y="301261"/>
                      </a:lnTo>
                      <a:lnTo>
                        <a:pt x="188834" y="306871"/>
                      </a:lnTo>
                      <a:close/>
                      <a:moveTo>
                        <a:pt x="457485" y="297180"/>
                      </a:moveTo>
                      <a:lnTo>
                        <a:pt x="454297" y="291570"/>
                      </a:lnTo>
                      <a:lnTo>
                        <a:pt x="486938" y="272827"/>
                      </a:lnTo>
                      <a:lnTo>
                        <a:pt x="490126" y="278437"/>
                      </a:lnTo>
                      <a:lnTo>
                        <a:pt x="457485" y="297180"/>
                      </a:lnTo>
                      <a:close/>
                      <a:moveTo>
                        <a:pt x="139872" y="278693"/>
                      </a:moveTo>
                      <a:lnTo>
                        <a:pt x="107231" y="259949"/>
                      </a:lnTo>
                      <a:lnTo>
                        <a:pt x="110419" y="254339"/>
                      </a:lnTo>
                      <a:lnTo>
                        <a:pt x="143060" y="273082"/>
                      </a:lnTo>
                      <a:lnTo>
                        <a:pt x="139872" y="278693"/>
                      </a:lnTo>
                      <a:close/>
                      <a:moveTo>
                        <a:pt x="506447" y="269002"/>
                      </a:moveTo>
                      <a:lnTo>
                        <a:pt x="503259" y="263392"/>
                      </a:lnTo>
                      <a:lnTo>
                        <a:pt x="535900" y="244649"/>
                      </a:lnTo>
                      <a:lnTo>
                        <a:pt x="539088" y="250259"/>
                      </a:lnTo>
                      <a:lnTo>
                        <a:pt x="506447"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70" y="212645"/>
                      </a:moveTo>
                      <a:lnTo>
                        <a:pt x="601182" y="207035"/>
                      </a:lnTo>
                      <a:lnTo>
                        <a:pt x="625918" y="192755"/>
                      </a:lnTo>
                      <a:cubicBezTo>
                        <a:pt x="627830" y="191607"/>
                        <a:pt x="628978" y="189949"/>
                        <a:pt x="629360" y="187782"/>
                      </a:cubicBezTo>
                      <a:lnTo>
                        <a:pt x="635735" y="188675"/>
                      </a:lnTo>
                      <a:cubicBezTo>
                        <a:pt x="635226" y="192755"/>
                        <a:pt x="632803" y="196197"/>
                        <a:pt x="629233" y="198365"/>
                      </a:cubicBezTo>
                      <a:lnTo>
                        <a:pt x="604497" y="212645"/>
                      </a:lnTo>
                      <a:close/>
                      <a:moveTo>
                        <a:pt x="6375" y="184977"/>
                      </a:moveTo>
                      <a:lnTo>
                        <a:pt x="0" y="184084"/>
                      </a:lnTo>
                      <a:cubicBezTo>
                        <a:pt x="765" y="178219"/>
                        <a:pt x="4208" y="173119"/>
                        <a:pt x="9435" y="170186"/>
                      </a:cubicBezTo>
                      <a:lnTo>
                        <a:pt x="29581" y="158584"/>
                      </a:lnTo>
                      <a:lnTo>
                        <a:pt x="32769" y="164194"/>
                      </a:lnTo>
                      <a:lnTo>
                        <a:pt x="12623" y="175797"/>
                      </a:lnTo>
                      <a:cubicBezTo>
                        <a:pt x="9181" y="177837"/>
                        <a:pt x="6885" y="181152"/>
                        <a:pt x="6375" y="185105"/>
                      </a:cubicBezTo>
                      <a:close/>
                      <a:moveTo>
                        <a:pt x="620053" y="177454"/>
                      </a:moveTo>
                      <a:lnTo>
                        <a:pt x="587412" y="158711"/>
                      </a:lnTo>
                      <a:lnTo>
                        <a:pt x="590599" y="153101"/>
                      </a:lnTo>
                      <a:lnTo>
                        <a:pt x="623240" y="171844"/>
                      </a:lnTo>
                      <a:lnTo>
                        <a:pt x="620053" y="177454"/>
                      </a:lnTo>
                      <a:close/>
                      <a:moveTo>
                        <a:pt x="48962" y="154759"/>
                      </a:moveTo>
                      <a:lnTo>
                        <a:pt x="45774" y="149148"/>
                      </a:lnTo>
                      <a:lnTo>
                        <a:pt x="78415" y="130405"/>
                      </a:lnTo>
                      <a:lnTo>
                        <a:pt x="81603" y="136015"/>
                      </a:lnTo>
                      <a:lnTo>
                        <a:pt x="48962"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435"/>
                      </a:moveTo>
                      <a:lnTo>
                        <a:pt x="342603" y="17692"/>
                      </a:lnTo>
                      <a:lnTo>
                        <a:pt x="345791" y="12081"/>
                      </a:lnTo>
                      <a:lnTo>
                        <a:pt x="378432" y="30825"/>
                      </a:lnTo>
                      <a:lnTo>
                        <a:pt x="375244" y="36435"/>
                      </a:lnTo>
                      <a:close/>
                      <a:moveTo>
                        <a:pt x="293769" y="13866"/>
                      </a:moveTo>
                      <a:lnTo>
                        <a:pt x="290582" y="8256"/>
                      </a:lnTo>
                      <a:lnTo>
                        <a:pt x="296319" y="4941"/>
                      </a:lnTo>
                      <a:cubicBezTo>
                        <a:pt x="306265"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06" name="Bild 1861">
              <a:extLst>
                <a:ext uri="{FF2B5EF4-FFF2-40B4-BE49-F238E27FC236}">
                  <a16:creationId xmlns:a16="http://schemas.microsoft.com/office/drawing/2014/main" id="{E5240BB9-B631-3773-DEE1-B1187AC74B39}"/>
                </a:ext>
              </a:extLst>
            </p:cNvPr>
            <p:cNvGrpSpPr>
              <a:grpSpLocks/>
            </p:cNvGrpSpPr>
            <p:nvPr/>
          </p:nvGrpSpPr>
          <p:grpSpPr>
            <a:xfrm>
              <a:off x="9154535" y="3313353"/>
              <a:ext cx="636245" cy="422899"/>
              <a:chOff x="9154535" y="3313353"/>
              <a:chExt cx="636245" cy="422899"/>
            </a:xfrm>
          </p:grpSpPr>
          <p:grpSp>
            <p:nvGrpSpPr>
              <p:cNvPr id="2207" name="Bild 1861">
                <a:extLst>
                  <a:ext uri="{FF2B5EF4-FFF2-40B4-BE49-F238E27FC236}">
                    <a16:creationId xmlns:a16="http://schemas.microsoft.com/office/drawing/2014/main" id="{954F734B-40BA-3D6D-E0A2-432FFBC59DB4}"/>
                  </a:ext>
                </a:extLst>
              </p:cNvPr>
              <p:cNvGrpSpPr>
                <a:grpSpLocks/>
              </p:cNvGrpSpPr>
              <p:nvPr/>
            </p:nvGrpSpPr>
            <p:grpSpPr>
              <a:xfrm>
                <a:off x="9154535" y="3491062"/>
                <a:ext cx="636245" cy="245190"/>
                <a:chOff x="9154535" y="3491062"/>
                <a:chExt cx="636245" cy="245190"/>
              </a:xfrm>
            </p:grpSpPr>
            <p:sp>
              <p:nvSpPr>
                <p:cNvPr id="2208" name="Frihandsfigur 2207">
                  <a:extLst>
                    <a:ext uri="{FF2B5EF4-FFF2-40B4-BE49-F238E27FC236}">
                      <a16:creationId xmlns:a16="http://schemas.microsoft.com/office/drawing/2014/main" id="{EAE1261B-9626-FEAC-9D58-26779BF878A7}"/>
                    </a:ext>
                  </a:extLst>
                </p:cNvPr>
                <p:cNvSpPr>
                  <a:spLocks/>
                </p:cNvSpPr>
                <p:nvPr/>
              </p:nvSpPr>
              <p:spPr>
                <a:xfrm>
                  <a:off x="9157723" y="349425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09" name="Bild 1861">
                  <a:extLst>
                    <a:ext uri="{FF2B5EF4-FFF2-40B4-BE49-F238E27FC236}">
                      <a16:creationId xmlns:a16="http://schemas.microsoft.com/office/drawing/2014/main" id="{5B6CC272-33DC-D405-4349-6A701C19E5E2}"/>
                    </a:ext>
                  </a:extLst>
                </p:cNvPr>
                <p:cNvGrpSpPr>
                  <a:grpSpLocks/>
                </p:cNvGrpSpPr>
                <p:nvPr/>
              </p:nvGrpSpPr>
              <p:grpSpPr>
                <a:xfrm>
                  <a:off x="9154535" y="3491062"/>
                  <a:ext cx="636245" cy="245190"/>
                  <a:chOff x="9154535" y="3491062"/>
                  <a:chExt cx="636245" cy="245190"/>
                </a:xfrm>
                <a:solidFill>
                  <a:srgbClr val="9D9C9C"/>
                </a:solidFill>
              </p:grpSpPr>
              <p:sp>
                <p:nvSpPr>
                  <p:cNvPr id="2210" name="Frihandsfigur 2209">
                    <a:extLst>
                      <a:ext uri="{FF2B5EF4-FFF2-40B4-BE49-F238E27FC236}">
                        <a16:creationId xmlns:a16="http://schemas.microsoft.com/office/drawing/2014/main" id="{7A17A83D-B8D2-6837-1F09-90EE252BD9F0}"/>
                      </a:ext>
                    </a:extLst>
                  </p:cNvPr>
                  <p:cNvSpPr>
                    <a:spLocks/>
                  </p:cNvSpPr>
                  <p:nvPr/>
                </p:nvSpPr>
                <p:spPr>
                  <a:xfrm>
                    <a:off x="9154535" y="3496927"/>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2211" name="Frihandsfigur 2210">
                    <a:extLst>
                      <a:ext uri="{FF2B5EF4-FFF2-40B4-BE49-F238E27FC236}">
                        <a16:creationId xmlns:a16="http://schemas.microsoft.com/office/drawing/2014/main" id="{1F92E8D0-CD1F-3A5B-EBAC-DCF4EEECCE48}"/>
                      </a:ext>
                    </a:extLst>
                  </p:cNvPr>
                  <p:cNvSpPr>
                    <a:spLocks/>
                  </p:cNvSpPr>
                  <p:nvPr/>
                </p:nvSpPr>
                <p:spPr>
                  <a:xfrm>
                    <a:off x="9154535" y="3491062"/>
                    <a:ext cx="636245" cy="245190"/>
                  </a:xfrm>
                  <a:custGeom>
                    <a:avLst/>
                    <a:gdLst>
                      <a:gd name="connsiteX0" fmla="*/ 312258 w 636245"/>
                      <a:gd name="connsiteY0" fmla="*/ 245191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8 w 636245"/>
                      <a:gd name="connsiteY5" fmla="*/ 238688 h 245190"/>
                      <a:gd name="connsiteX6" fmla="*/ 312258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3 w 636245"/>
                      <a:gd name="connsiteY19" fmla="*/ 213952 h 245190"/>
                      <a:gd name="connsiteX20" fmla="*/ 378305 w 636245"/>
                      <a:gd name="connsiteY20" fmla="*/ 208342 h 245190"/>
                      <a:gd name="connsiteX21" fmla="*/ 410946 w 636245"/>
                      <a:gd name="connsiteY21" fmla="*/ 189599 h 245190"/>
                      <a:gd name="connsiteX22" fmla="*/ 414134 w 636245"/>
                      <a:gd name="connsiteY22" fmla="*/ 195209 h 245190"/>
                      <a:gd name="connsiteX23" fmla="*/ 381493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901 h 245190"/>
                      <a:gd name="connsiteX30" fmla="*/ 427266 w 636245"/>
                      <a:gd name="connsiteY30" fmla="*/ 180291 h 245190"/>
                      <a:gd name="connsiteX31" fmla="*/ 459907 w 636245"/>
                      <a:gd name="connsiteY31" fmla="*/ 161548 h 245190"/>
                      <a:gd name="connsiteX32" fmla="*/ 463095 w 636245"/>
                      <a:gd name="connsiteY32" fmla="*/ 167158 h 245190"/>
                      <a:gd name="connsiteX33" fmla="*/ 430454 w 636245"/>
                      <a:gd name="connsiteY33" fmla="*/ 185901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1 w 636245"/>
                      <a:gd name="connsiteY40" fmla="*/ 152113 h 245190"/>
                      <a:gd name="connsiteX41" fmla="*/ 508742 w 636245"/>
                      <a:gd name="connsiteY41" fmla="*/ 133370 h 245190"/>
                      <a:gd name="connsiteX42" fmla="*/ 511929 w 636245"/>
                      <a:gd name="connsiteY42" fmla="*/ 138980 h 245190"/>
                      <a:gd name="connsiteX43" fmla="*/ 479288 w 636245"/>
                      <a:gd name="connsiteY43" fmla="*/ 157723 h 245190"/>
                      <a:gd name="connsiteX44" fmla="*/ 112842 w 636245"/>
                      <a:gd name="connsiteY44" fmla="*/ 138215 h 245190"/>
                      <a:gd name="connsiteX45" fmla="*/ 80201 w 636245"/>
                      <a:gd name="connsiteY45" fmla="*/ 119344 h 245190"/>
                      <a:gd name="connsiteX46" fmla="*/ 83388 w 636245"/>
                      <a:gd name="connsiteY46" fmla="*/ 113734 h 245190"/>
                      <a:gd name="connsiteX47" fmla="*/ 116029 w 636245"/>
                      <a:gd name="connsiteY47" fmla="*/ 132605 h 245190"/>
                      <a:gd name="connsiteX48" fmla="*/ 112842 w 636245"/>
                      <a:gd name="connsiteY48" fmla="*/ 138215 h 245190"/>
                      <a:gd name="connsiteX49" fmla="*/ 528249 w 636245"/>
                      <a:gd name="connsiteY49" fmla="*/ 129544 h 245190"/>
                      <a:gd name="connsiteX50" fmla="*/ 525062 w 636245"/>
                      <a:gd name="connsiteY50" fmla="*/ 123934 h 245190"/>
                      <a:gd name="connsiteX51" fmla="*/ 557704 w 636245"/>
                      <a:gd name="connsiteY51" fmla="*/ 105191 h 245190"/>
                      <a:gd name="connsiteX52" fmla="*/ 560891 w 636245"/>
                      <a:gd name="connsiteY52" fmla="*/ 110801 h 245190"/>
                      <a:gd name="connsiteX53" fmla="*/ 528249 w 636245"/>
                      <a:gd name="connsiteY53" fmla="*/ 129544 h 245190"/>
                      <a:gd name="connsiteX54" fmla="*/ 64007 w 636245"/>
                      <a:gd name="connsiteY54" fmla="*/ 110036 h 245190"/>
                      <a:gd name="connsiteX55" fmla="*/ 31366 w 636245"/>
                      <a:gd name="connsiteY55" fmla="*/ 91166 h 245190"/>
                      <a:gd name="connsiteX56" fmla="*/ 34554 w 636245"/>
                      <a:gd name="connsiteY56" fmla="*/ 85556 h 245190"/>
                      <a:gd name="connsiteX57" fmla="*/ 67195 w 636245"/>
                      <a:gd name="connsiteY57" fmla="*/ 104426 h 245190"/>
                      <a:gd name="connsiteX58" fmla="*/ 64007 w 636245"/>
                      <a:gd name="connsiteY58" fmla="*/ 110036 h 245190"/>
                      <a:gd name="connsiteX59" fmla="*/ 577211 w 636245"/>
                      <a:gd name="connsiteY59" fmla="*/ 101494 h 245190"/>
                      <a:gd name="connsiteX60" fmla="*/ 574024 w 636245"/>
                      <a:gd name="connsiteY60" fmla="*/ 95883 h 245190"/>
                      <a:gd name="connsiteX61" fmla="*/ 606665 w 636245"/>
                      <a:gd name="connsiteY61" fmla="*/ 77140 h 245190"/>
                      <a:gd name="connsiteX62" fmla="*/ 609852 w 636245"/>
                      <a:gd name="connsiteY62" fmla="*/ 82750 h 245190"/>
                      <a:gd name="connsiteX63" fmla="*/ 577211 w 636245"/>
                      <a:gd name="connsiteY63" fmla="*/ 101494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7 h 245190"/>
                      <a:gd name="connsiteX70" fmla="*/ 6375 w 636245"/>
                      <a:gd name="connsiteY70" fmla="*/ 47177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1 w 636245"/>
                      <a:gd name="connsiteY78" fmla="*/ 47942 h 245190"/>
                      <a:gd name="connsiteX79" fmla="*/ 629871 w 636245"/>
                      <a:gd name="connsiteY79" fmla="*/ 35319 h 245190"/>
                      <a:gd name="connsiteX80" fmla="*/ 636246 w 636245"/>
                      <a:gd name="connsiteY80" fmla="*/ 35319 h 245190"/>
                      <a:gd name="connsiteX81" fmla="*/ 636246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1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2 w 636245"/>
                      <a:gd name="connsiteY92" fmla="*/ 11985 h 245190"/>
                      <a:gd name="connsiteX93" fmla="*/ 41312 w 636245"/>
                      <a:gd name="connsiteY93" fmla="*/ 5610 h 245190"/>
                      <a:gd name="connsiteX94" fmla="*/ 78925 w 636245"/>
                      <a:gd name="connsiteY94" fmla="*/ 5228 h 245190"/>
                      <a:gd name="connsiteX95" fmla="*/ 78925 w 636245"/>
                      <a:gd name="connsiteY95" fmla="*/ 11603 h 245190"/>
                      <a:gd name="connsiteX96" fmla="*/ 41312 w 636245"/>
                      <a:gd name="connsiteY96" fmla="*/ 11985 h 245190"/>
                      <a:gd name="connsiteX97" fmla="*/ 97796 w 636245"/>
                      <a:gd name="connsiteY97" fmla="*/ 11476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6 h 245190"/>
                      <a:gd name="connsiteX102" fmla="*/ 154153 w 636245"/>
                      <a:gd name="connsiteY102" fmla="*/ 10966 h 245190"/>
                      <a:gd name="connsiteX103" fmla="*/ 154153 w 636245"/>
                      <a:gd name="connsiteY103" fmla="*/ 4590 h 245190"/>
                      <a:gd name="connsiteX104" fmla="*/ 191767 w 636245"/>
                      <a:gd name="connsiteY104" fmla="*/ 4208 h 245190"/>
                      <a:gd name="connsiteX105" fmla="*/ 191767 w 636245"/>
                      <a:gd name="connsiteY105" fmla="*/ 10583 h 245190"/>
                      <a:gd name="connsiteX106" fmla="*/ 154153 w 636245"/>
                      <a:gd name="connsiteY106" fmla="*/ 10966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945 h 245190"/>
                      <a:gd name="connsiteX113" fmla="*/ 267121 w 636245"/>
                      <a:gd name="connsiteY113" fmla="*/ 3570 h 245190"/>
                      <a:gd name="connsiteX114" fmla="*/ 304735 w 636245"/>
                      <a:gd name="connsiteY114" fmla="*/ 3188 h 245190"/>
                      <a:gd name="connsiteX115" fmla="*/ 304735 w 636245"/>
                      <a:gd name="connsiteY115" fmla="*/ 9563 h 245190"/>
                      <a:gd name="connsiteX116" fmla="*/ 267121 w 636245"/>
                      <a:gd name="connsiteY116" fmla="*/ 9945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3 w 636245"/>
                      <a:gd name="connsiteY122" fmla="*/ 8798 h 245190"/>
                      <a:gd name="connsiteX123" fmla="*/ 379963 w 636245"/>
                      <a:gd name="connsiteY123" fmla="*/ 2423 h 245190"/>
                      <a:gd name="connsiteX124" fmla="*/ 417576 w 636245"/>
                      <a:gd name="connsiteY124" fmla="*/ 2040 h 245190"/>
                      <a:gd name="connsiteX125" fmla="*/ 417576 w 636245"/>
                      <a:gd name="connsiteY125" fmla="*/ 8415 h 245190"/>
                      <a:gd name="connsiteX126" fmla="*/ 379963 w 636245"/>
                      <a:gd name="connsiteY126" fmla="*/ 8798 h 245190"/>
                      <a:gd name="connsiteX127" fmla="*/ 436447 w 636245"/>
                      <a:gd name="connsiteY127" fmla="*/ 8288 h 245190"/>
                      <a:gd name="connsiteX128" fmla="*/ 436447 w 636245"/>
                      <a:gd name="connsiteY128" fmla="*/ 1913 h 245190"/>
                      <a:gd name="connsiteX129" fmla="*/ 474060 w 636245"/>
                      <a:gd name="connsiteY129" fmla="*/ 1530 h 245190"/>
                      <a:gd name="connsiteX130" fmla="*/ 474060 w 636245"/>
                      <a:gd name="connsiteY130" fmla="*/ 7906 h 245190"/>
                      <a:gd name="connsiteX131" fmla="*/ 436447 w 636245"/>
                      <a:gd name="connsiteY131" fmla="*/ 8288 h 245190"/>
                      <a:gd name="connsiteX132" fmla="*/ 492804 w 636245"/>
                      <a:gd name="connsiteY132" fmla="*/ 7778 h 245190"/>
                      <a:gd name="connsiteX133" fmla="*/ 492804 w 636245"/>
                      <a:gd name="connsiteY133" fmla="*/ 1403 h 245190"/>
                      <a:gd name="connsiteX134" fmla="*/ 530418 w 636245"/>
                      <a:gd name="connsiteY134" fmla="*/ 1020 h 245190"/>
                      <a:gd name="connsiteX135" fmla="*/ 530418 w 636245"/>
                      <a:gd name="connsiteY135" fmla="*/ 7395 h 245190"/>
                      <a:gd name="connsiteX136" fmla="*/ 492804 w 636245"/>
                      <a:gd name="connsiteY136" fmla="*/ 7778 h 245190"/>
                      <a:gd name="connsiteX137" fmla="*/ 549288 w 636245"/>
                      <a:gd name="connsiteY137" fmla="*/ 7268 h 245190"/>
                      <a:gd name="connsiteX138" fmla="*/ 549288 w 636245"/>
                      <a:gd name="connsiteY138" fmla="*/ 893 h 245190"/>
                      <a:gd name="connsiteX139" fmla="*/ 586902 w 636245"/>
                      <a:gd name="connsiteY139" fmla="*/ 510 h 245190"/>
                      <a:gd name="connsiteX140" fmla="*/ 586902 w 636245"/>
                      <a:gd name="connsiteY140" fmla="*/ 6885 h 245190"/>
                      <a:gd name="connsiteX141" fmla="*/ 549288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8" y="245191"/>
                        </a:moveTo>
                        <a:cubicBezTo>
                          <a:pt x="302950" y="245191"/>
                          <a:pt x="293770" y="242640"/>
                          <a:pt x="285610" y="237923"/>
                        </a:cubicBezTo>
                        <a:lnTo>
                          <a:pt x="275791" y="232185"/>
                        </a:lnTo>
                        <a:lnTo>
                          <a:pt x="278979" y="226575"/>
                        </a:lnTo>
                        <a:lnTo>
                          <a:pt x="288797" y="232313"/>
                        </a:lnTo>
                        <a:cubicBezTo>
                          <a:pt x="295937" y="236393"/>
                          <a:pt x="304098" y="238688"/>
                          <a:pt x="312258" y="238688"/>
                        </a:cubicBezTo>
                        <a:lnTo>
                          <a:pt x="312258" y="245063"/>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637" y="194699"/>
                        </a:moveTo>
                        <a:lnTo>
                          <a:pt x="177996" y="175828"/>
                        </a:lnTo>
                        <a:lnTo>
                          <a:pt x="181184"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8" y="157723"/>
                        </a:moveTo>
                        <a:lnTo>
                          <a:pt x="476101" y="152113"/>
                        </a:lnTo>
                        <a:lnTo>
                          <a:pt x="508742" y="133370"/>
                        </a:lnTo>
                        <a:lnTo>
                          <a:pt x="511929" y="138980"/>
                        </a:lnTo>
                        <a:lnTo>
                          <a:pt x="479288" y="157723"/>
                        </a:lnTo>
                        <a:close/>
                        <a:moveTo>
                          <a:pt x="112842" y="138215"/>
                        </a:moveTo>
                        <a:lnTo>
                          <a:pt x="80201" y="119344"/>
                        </a:lnTo>
                        <a:lnTo>
                          <a:pt x="83388" y="113734"/>
                        </a:lnTo>
                        <a:lnTo>
                          <a:pt x="116029" y="132605"/>
                        </a:lnTo>
                        <a:lnTo>
                          <a:pt x="112842" y="138215"/>
                        </a:lnTo>
                        <a:close/>
                        <a:moveTo>
                          <a:pt x="528249" y="129544"/>
                        </a:moveTo>
                        <a:lnTo>
                          <a:pt x="525062" y="123934"/>
                        </a:lnTo>
                        <a:lnTo>
                          <a:pt x="557704" y="105191"/>
                        </a:lnTo>
                        <a:lnTo>
                          <a:pt x="560891" y="110801"/>
                        </a:lnTo>
                        <a:lnTo>
                          <a:pt x="528249" y="129544"/>
                        </a:lnTo>
                        <a:close/>
                        <a:moveTo>
                          <a:pt x="64007" y="110036"/>
                        </a:moveTo>
                        <a:lnTo>
                          <a:pt x="31366" y="91166"/>
                        </a:lnTo>
                        <a:lnTo>
                          <a:pt x="34554"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8"/>
                          <a:pt x="12750" y="73060"/>
                        </a:cubicBezTo>
                        <a:lnTo>
                          <a:pt x="18233" y="76248"/>
                        </a:lnTo>
                        <a:lnTo>
                          <a:pt x="15045" y="81858"/>
                        </a:lnTo>
                        <a:close/>
                        <a:moveTo>
                          <a:pt x="626428" y="72932"/>
                        </a:moveTo>
                        <a:lnTo>
                          <a:pt x="622603" y="67832"/>
                        </a:lnTo>
                        <a:cubicBezTo>
                          <a:pt x="627703" y="64007"/>
                          <a:pt x="629871" y="58015"/>
                          <a:pt x="629871" y="47942"/>
                        </a:cubicBezTo>
                        <a:lnTo>
                          <a:pt x="629871" y="35319"/>
                        </a:lnTo>
                        <a:cubicBezTo>
                          <a:pt x="629871" y="35319"/>
                          <a:pt x="636246" y="35319"/>
                          <a:pt x="636246" y="35319"/>
                        </a:cubicBezTo>
                        <a:lnTo>
                          <a:pt x="636246" y="47942"/>
                        </a:lnTo>
                        <a:cubicBezTo>
                          <a:pt x="636246" y="56102"/>
                          <a:pt x="635226" y="66430"/>
                          <a:pt x="626555" y="72932"/>
                        </a:cubicBezTo>
                        <a:close/>
                        <a:moveTo>
                          <a:pt x="629615" y="16448"/>
                        </a:moveTo>
                        <a:lnTo>
                          <a:pt x="629615" y="8798"/>
                        </a:lnTo>
                        <a:cubicBezTo>
                          <a:pt x="629615" y="7650"/>
                          <a:pt x="628213" y="6375"/>
                          <a:pt x="626811"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447" y="8288"/>
                        </a:moveTo>
                        <a:lnTo>
                          <a:pt x="436447" y="1913"/>
                        </a:lnTo>
                        <a:cubicBezTo>
                          <a:pt x="436447" y="1913"/>
                          <a:pt x="474060" y="1530"/>
                          <a:pt x="474060" y="1530"/>
                        </a:cubicBezTo>
                        <a:lnTo>
                          <a:pt x="474060" y="7906"/>
                        </a:lnTo>
                        <a:cubicBezTo>
                          <a:pt x="474060" y="7906"/>
                          <a:pt x="436447" y="8288"/>
                          <a:pt x="436447"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212" name="Bild 1861">
                <a:extLst>
                  <a:ext uri="{FF2B5EF4-FFF2-40B4-BE49-F238E27FC236}">
                    <a16:creationId xmlns:a16="http://schemas.microsoft.com/office/drawing/2014/main" id="{498BBF61-93D1-E8C2-BF08-6A5F0FE3633A}"/>
                  </a:ext>
                </a:extLst>
              </p:cNvPr>
              <p:cNvGrpSpPr>
                <a:grpSpLocks/>
              </p:cNvGrpSpPr>
              <p:nvPr/>
            </p:nvGrpSpPr>
            <p:grpSpPr>
              <a:xfrm>
                <a:off x="9154663" y="3313353"/>
                <a:ext cx="635862" cy="371770"/>
                <a:chOff x="9154663" y="3313353"/>
                <a:chExt cx="635862" cy="371770"/>
              </a:xfrm>
            </p:grpSpPr>
            <p:sp>
              <p:nvSpPr>
                <p:cNvPr id="2213" name="Frihandsfigur 2212">
                  <a:extLst>
                    <a:ext uri="{FF2B5EF4-FFF2-40B4-BE49-F238E27FC236}">
                      <a16:creationId xmlns:a16="http://schemas.microsoft.com/office/drawing/2014/main" id="{FE1F9E93-0212-058C-18C7-D5509D759F41}"/>
                    </a:ext>
                  </a:extLst>
                </p:cNvPr>
                <p:cNvSpPr>
                  <a:spLocks/>
                </p:cNvSpPr>
                <p:nvPr/>
              </p:nvSpPr>
              <p:spPr>
                <a:xfrm>
                  <a:off x="9157851" y="331660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14" name="Frihandsfigur 2213">
                  <a:extLst>
                    <a:ext uri="{FF2B5EF4-FFF2-40B4-BE49-F238E27FC236}">
                      <a16:creationId xmlns:a16="http://schemas.microsoft.com/office/drawing/2014/main" id="{ED8D1136-8555-5DC3-9310-6083DEC50CC8}"/>
                    </a:ext>
                  </a:extLst>
                </p:cNvPr>
                <p:cNvSpPr>
                  <a:spLocks/>
                </p:cNvSpPr>
                <p:nvPr/>
              </p:nvSpPr>
              <p:spPr>
                <a:xfrm>
                  <a:off x="9154663" y="3313353"/>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2 w 635862"/>
                    <a:gd name="connsiteY14" fmla="*/ 348055 h 371770"/>
                    <a:gd name="connsiteX15" fmla="*/ 389143 w 635862"/>
                    <a:gd name="connsiteY15" fmla="*/ 329312 h 371770"/>
                    <a:gd name="connsiteX16" fmla="*/ 392330 w 635862"/>
                    <a:gd name="connsiteY16" fmla="*/ 334922 h 371770"/>
                    <a:gd name="connsiteX17" fmla="*/ 359689 w 635862"/>
                    <a:gd name="connsiteY17" fmla="*/ 353665 h 371770"/>
                    <a:gd name="connsiteX18" fmla="*/ 237923 w 635862"/>
                    <a:gd name="connsiteY18" fmla="*/ 335050 h 371770"/>
                    <a:gd name="connsiteX19" fmla="*/ 205282 w 635862"/>
                    <a:gd name="connsiteY19" fmla="*/ 316306 h 371770"/>
                    <a:gd name="connsiteX20" fmla="*/ 208470 w 635862"/>
                    <a:gd name="connsiteY20" fmla="*/ 310696 h 371770"/>
                    <a:gd name="connsiteX21" fmla="*/ 241111 w 635862"/>
                    <a:gd name="connsiteY21" fmla="*/ 329439 h 371770"/>
                    <a:gd name="connsiteX22" fmla="*/ 237923 w 635862"/>
                    <a:gd name="connsiteY22" fmla="*/ 335050 h 371770"/>
                    <a:gd name="connsiteX23" fmla="*/ 408651 w 635862"/>
                    <a:gd name="connsiteY23" fmla="*/ 325487 h 371770"/>
                    <a:gd name="connsiteX24" fmla="*/ 405463 w 635862"/>
                    <a:gd name="connsiteY24" fmla="*/ 319877 h 371770"/>
                    <a:gd name="connsiteX25" fmla="*/ 438104 w 635862"/>
                    <a:gd name="connsiteY25" fmla="*/ 301133 h 371770"/>
                    <a:gd name="connsiteX26" fmla="*/ 441292 w 635862"/>
                    <a:gd name="connsiteY26" fmla="*/ 306744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5 w 635862"/>
                    <a:gd name="connsiteY34" fmla="*/ 291698 h 371770"/>
                    <a:gd name="connsiteX35" fmla="*/ 487066 w 635862"/>
                    <a:gd name="connsiteY35" fmla="*/ 272955 h 371770"/>
                    <a:gd name="connsiteX36" fmla="*/ 490253 w 635862"/>
                    <a:gd name="connsiteY36" fmla="*/ 278565 h 371770"/>
                    <a:gd name="connsiteX37" fmla="*/ 457612 w 635862"/>
                    <a:gd name="connsiteY37" fmla="*/ 297308 h 371770"/>
                    <a:gd name="connsiteX38" fmla="*/ 140000 w 635862"/>
                    <a:gd name="connsiteY38" fmla="*/ 278693 h 371770"/>
                    <a:gd name="connsiteX39" fmla="*/ 107358 w 635862"/>
                    <a:gd name="connsiteY39" fmla="*/ 259949 h 371770"/>
                    <a:gd name="connsiteX40" fmla="*/ 110546 w 635862"/>
                    <a:gd name="connsiteY40" fmla="*/ 254339 h 371770"/>
                    <a:gd name="connsiteX41" fmla="*/ 143188 w 635862"/>
                    <a:gd name="connsiteY41" fmla="*/ 273082 h 371770"/>
                    <a:gd name="connsiteX42" fmla="*/ 140000 w 635862"/>
                    <a:gd name="connsiteY42" fmla="*/ 278693 h 371770"/>
                    <a:gd name="connsiteX43" fmla="*/ 506574 w 635862"/>
                    <a:gd name="connsiteY43" fmla="*/ 269002 h 371770"/>
                    <a:gd name="connsiteX44" fmla="*/ 503387 w 635862"/>
                    <a:gd name="connsiteY44" fmla="*/ 263392 h 371770"/>
                    <a:gd name="connsiteX45" fmla="*/ 536028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5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496 w 635862"/>
                    <a:gd name="connsiteY60" fmla="*/ 197983 h 371770"/>
                    <a:gd name="connsiteX61" fmla="*/ 10838 w 635862"/>
                    <a:gd name="connsiteY61" fmla="*/ 200660 h 371770"/>
                    <a:gd name="connsiteX62" fmla="*/ 12623 w 635862"/>
                    <a:gd name="connsiteY62" fmla="*/ 197983 h 371770"/>
                    <a:gd name="connsiteX63" fmla="*/ 45264 w 635862"/>
                    <a:gd name="connsiteY63" fmla="*/ 216853 h 371770"/>
                    <a:gd name="connsiteX64" fmla="*/ 42076 w 635862"/>
                    <a:gd name="connsiteY64" fmla="*/ 222463 h 371770"/>
                    <a:gd name="connsiteX65" fmla="*/ 604497 w 635862"/>
                    <a:gd name="connsiteY65" fmla="*/ 212646 h 371770"/>
                    <a:gd name="connsiteX66" fmla="*/ 601310 w 635862"/>
                    <a:gd name="connsiteY66" fmla="*/ 207035 h 371770"/>
                    <a:gd name="connsiteX67" fmla="*/ 626046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6 h 371770"/>
                    <a:gd name="connsiteX72" fmla="*/ 6375 w 635862"/>
                    <a:gd name="connsiteY72" fmla="*/ 185105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5 h 371770"/>
                    <a:gd name="connsiteX79" fmla="*/ 620053 w 635862"/>
                    <a:gd name="connsiteY79" fmla="*/ 177582 h 371770"/>
                    <a:gd name="connsiteX80" fmla="*/ 587412 w 635862"/>
                    <a:gd name="connsiteY80" fmla="*/ 158839 h 371770"/>
                    <a:gd name="connsiteX81" fmla="*/ 590599 w 635862"/>
                    <a:gd name="connsiteY81" fmla="*/ 153229 h 371770"/>
                    <a:gd name="connsiteX82" fmla="*/ 623240 w 635862"/>
                    <a:gd name="connsiteY82" fmla="*/ 171972 h 371770"/>
                    <a:gd name="connsiteX83" fmla="*/ 620053 w 635862"/>
                    <a:gd name="connsiteY83" fmla="*/ 177582 h 371770"/>
                    <a:gd name="connsiteX84" fmla="*/ 49090 w 635862"/>
                    <a:gd name="connsiteY84" fmla="*/ 154886 h 371770"/>
                    <a:gd name="connsiteX85" fmla="*/ 45902 w 635862"/>
                    <a:gd name="connsiteY85" fmla="*/ 149276 h 371770"/>
                    <a:gd name="connsiteX86" fmla="*/ 78543 w 635862"/>
                    <a:gd name="connsiteY86" fmla="*/ 130533 h 371770"/>
                    <a:gd name="connsiteX87" fmla="*/ 81731 w 635862"/>
                    <a:gd name="connsiteY87" fmla="*/ 136143 h 371770"/>
                    <a:gd name="connsiteX88" fmla="*/ 49090 w 635862"/>
                    <a:gd name="connsiteY88" fmla="*/ 154886 h 371770"/>
                    <a:gd name="connsiteX89" fmla="*/ 571091 w 635862"/>
                    <a:gd name="connsiteY89" fmla="*/ 149276 h 371770"/>
                    <a:gd name="connsiteX90" fmla="*/ 538450 w 635862"/>
                    <a:gd name="connsiteY90" fmla="*/ 130533 h 371770"/>
                    <a:gd name="connsiteX91" fmla="*/ 541638 w 635862"/>
                    <a:gd name="connsiteY91" fmla="*/ 124923 h 371770"/>
                    <a:gd name="connsiteX92" fmla="*/ 574279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129 w 635862"/>
                    <a:gd name="connsiteY99" fmla="*/ 121097 h 371770"/>
                    <a:gd name="connsiteX100" fmla="*/ 489488 w 635862"/>
                    <a:gd name="connsiteY100" fmla="*/ 102355 h 371770"/>
                    <a:gd name="connsiteX101" fmla="*/ 492676 w 635862"/>
                    <a:gd name="connsiteY101" fmla="*/ 96744 h 371770"/>
                    <a:gd name="connsiteX102" fmla="*/ 525317 w 635862"/>
                    <a:gd name="connsiteY102" fmla="*/ 115487 h 371770"/>
                    <a:gd name="connsiteX103" fmla="*/ 522129 w 635862"/>
                    <a:gd name="connsiteY103" fmla="*/ 121097 h 371770"/>
                    <a:gd name="connsiteX104" fmla="*/ 147013 w 635862"/>
                    <a:gd name="connsiteY104" fmla="*/ 98402 h 371770"/>
                    <a:gd name="connsiteX105" fmla="*/ 143825 w 635862"/>
                    <a:gd name="connsiteY105" fmla="*/ 92792 h 371770"/>
                    <a:gd name="connsiteX106" fmla="*/ 176466 w 635862"/>
                    <a:gd name="connsiteY106" fmla="*/ 74049 h 371770"/>
                    <a:gd name="connsiteX107" fmla="*/ 179654 w 635862"/>
                    <a:gd name="connsiteY107" fmla="*/ 79658 h 371770"/>
                    <a:gd name="connsiteX108" fmla="*/ 147013 w 635862"/>
                    <a:gd name="connsiteY108" fmla="*/ 98402 h 371770"/>
                    <a:gd name="connsiteX109" fmla="*/ 473168 w 635862"/>
                    <a:gd name="connsiteY109" fmla="*/ 92919 h 371770"/>
                    <a:gd name="connsiteX110" fmla="*/ 440527 w 635862"/>
                    <a:gd name="connsiteY110" fmla="*/ 74176 h 371770"/>
                    <a:gd name="connsiteX111" fmla="*/ 443714 w 635862"/>
                    <a:gd name="connsiteY111" fmla="*/ 68566 h 371770"/>
                    <a:gd name="connsiteX112" fmla="*/ 476355 w 635862"/>
                    <a:gd name="connsiteY112" fmla="*/ 87309 h 371770"/>
                    <a:gd name="connsiteX113" fmla="*/ 473168 w 635862"/>
                    <a:gd name="connsiteY113" fmla="*/ 92919 h 371770"/>
                    <a:gd name="connsiteX114" fmla="*/ 195846 w 635862"/>
                    <a:gd name="connsiteY114" fmla="*/ 70223 h 371770"/>
                    <a:gd name="connsiteX115" fmla="*/ 192659 w 635862"/>
                    <a:gd name="connsiteY115" fmla="*/ 64613 h 371770"/>
                    <a:gd name="connsiteX116" fmla="*/ 225300 w 635862"/>
                    <a:gd name="connsiteY116" fmla="*/ 45870 h 371770"/>
                    <a:gd name="connsiteX117" fmla="*/ 228487 w 635862"/>
                    <a:gd name="connsiteY117" fmla="*/ 51480 h 371770"/>
                    <a:gd name="connsiteX118" fmla="*/ 195846 w 635862"/>
                    <a:gd name="connsiteY118" fmla="*/ 70223 h 371770"/>
                    <a:gd name="connsiteX119" fmla="*/ 424334 w 635862"/>
                    <a:gd name="connsiteY119" fmla="*/ 64741 h 371770"/>
                    <a:gd name="connsiteX120" fmla="*/ 391693 w 635862"/>
                    <a:gd name="connsiteY120" fmla="*/ 45998 h 371770"/>
                    <a:gd name="connsiteX121" fmla="*/ 394881 w 635862"/>
                    <a:gd name="connsiteY121" fmla="*/ 40387 h 371770"/>
                    <a:gd name="connsiteX122" fmla="*/ 427522 w 635862"/>
                    <a:gd name="connsiteY122" fmla="*/ 59130 h 371770"/>
                    <a:gd name="connsiteX123" fmla="*/ 424334 w 635862"/>
                    <a:gd name="connsiteY123" fmla="*/ 64741 h 371770"/>
                    <a:gd name="connsiteX124" fmla="*/ 244808 w 635862"/>
                    <a:gd name="connsiteY124" fmla="*/ 42045 h 371770"/>
                    <a:gd name="connsiteX125" fmla="*/ 241620 w 635862"/>
                    <a:gd name="connsiteY125" fmla="*/ 36435 h 371770"/>
                    <a:gd name="connsiteX126" fmla="*/ 274261 w 635862"/>
                    <a:gd name="connsiteY126" fmla="*/ 17692 h 371770"/>
                    <a:gd name="connsiteX127" fmla="*/ 277449 w 635862"/>
                    <a:gd name="connsiteY127" fmla="*/ 23302 h 371770"/>
                    <a:gd name="connsiteX128" fmla="*/ 244808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70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1"/>
                      </a:cubicBezTo>
                      <a:lnTo>
                        <a:pt x="306520" y="364503"/>
                      </a:lnTo>
                      <a:cubicBezTo>
                        <a:pt x="316848" y="366543"/>
                        <a:pt x="327941"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050"/>
                      </a:moveTo>
                      <a:lnTo>
                        <a:pt x="205282" y="316306"/>
                      </a:lnTo>
                      <a:lnTo>
                        <a:pt x="208470" y="310696"/>
                      </a:lnTo>
                      <a:lnTo>
                        <a:pt x="241111" y="329439"/>
                      </a:lnTo>
                      <a:lnTo>
                        <a:pt x="237923" y="335050"/>
                      </a:lnTo>
                      <a:close/>
                      <a:moveTo>
                        <a:pt x="408651" y="325487"/>
                      </a:moveTo>
                      <a:lnTo>
                        <a:pt x="405463" y="319877"/>
                      </a:lnTo>
                      <a:lnTo>
                        <a:pt x="438104" y="301133"/>
                      </a:lnTo>
                      <a:lnTo>
                        <a:pt x="441292" y="306744"/>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8" y="259949"/>
                      </a:lnTo>
                      <a:lnTo>
                        <a:pt x="110546" y="254339"/>
                      </a:lnTo>
                      <a:lnTo>
                        <a:pt x="143188" y="273082"/>
                      </a:lnTo>
                      <a:lnTo>
                        <a:pt x="140000" y="278693"/>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496" y="197983"/>
                      </a:lnTo>
                      <a:lnTo>
                        <a:pt x="10838" y="200660"/>
                      </a:lnTo>
                      <a:lnTo>
                        <a:pt x="12623" y="197983"/>
                      </a:lnTo>
                      <a:lnTo>
                        <a:pt x="45264" y="216853"/>
                      </a:lnTo>
                      <a:lnTo>
                        <a:pt x="42076" y="222463"/>
                      </a:lnTo>
                      <a:close/>
                      <a:moveTo>
                        <a:pt x="604497" y="212646"/>
                      </a:moveTo>
                      <a:lnTo>
                        <a:pt x="601310" y="207035"/>
                      </a:lnTo>
                      <a:lnTo>
                        <a:pt x="626046" y="192755"/>
                      </a:lnTo>
                      <a:cubicBezTo>
                        <a:pt x="627958" y="191607"/>
                        <a:pt x="629106" y="189950"/>
                        <a:pt x="629488" y="187782"/>
                      </a:cubicBezTo>
                      <a:lnTo>
                        <a:pt x="635863" y="188675"/>
                      </a:lnTo>
                      <a:cubicBezTo>
                        <a:pt x="635226" y="192755"/>
                        <a:pt x="632931" y="196197"/>
                        <a:pt x="629360" y="198365"/>
                      </a:cubicBezTo>
                      <a:lnTo>
                        <a:pt x="604624" y="212646"/>
                      </a:lnTo>
                      <a:close/>
                      <a:moveTo>
                        <a:pt x="6375" y="185105"/>
                      </a:moveTo>
                      <a:lnTo>
                        <a:pt x="0" y="184212"/>
                      </a:lnTo>
                      <a:cubicBezTo>
                        <a:pt x="765" y="178347"/>
                        <a:pt x="4208" y="173247"/>
                        <a:pt x="9435" y="170314"/>
                      </a:cubicBezTo>
                      <a:lnTo>
                        <a:pt x="29581" y="158711"/>
                      </a:lnTo>
                      <a:lnTo>
                        <a:pt x="32769" y="164321"/>
                      </a:lnTo>
                      <a:lnTo>
                        <a:pt x="12623" y="175924"/>
                      </a:lnTo>
                      <a:cubicBezTo>
                        <a:pt x="9181" y="177964"/>
                        <a:pt x="6886" y="181279"/>
                        <a:pt x="6375" y="185105"/>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8" y="124923"/>
                      </a:lnTo>
                      <a:lnTo>
                        <a:pt x="574279"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5"/>
                      </a:lnTo>
                      <a:lnTo>
                        <a:pt x="492676" y="96744"/>
                      </a:lnTo>
                      <a:lnTo>
                        <a:pt x="525317" y="115487"/>
                      </a:lnTo>
                      <a:lnTo>
                        <a:pt x="522129" y="121097"/>
                      </a:lnTo>
                      <a:close/>
                      <a:moveTo>
                        <a:pt x="147013" y="98402"/>
                      </a:moveTo>
                      <a:lnTo>
                        <a:pt x="143825" y="92792"/>
                      </a:lnTo>
                      <a:lnTo>
                        <a:pt x="176466" y="74049"/>
                      </a:lnTo>
                      <a:lnTo>
                        <a:pt x="179654" y="79658"/>
                      </a:lnTo>
                      <a:lnTo>
                        <a:pt x="147013"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8"/>
                      </a:lnTo>
                      <a:lnTo>
                        <a:pt x="394881" y="40387"/>
                      </a:lnTo>
                      <a:lnTo>
                        <a:pt x="427522" y="59130"/>
                      </a:lnTo>
                      <a:lnTo>
                        <a:pt x="424334" y="64741"/>
                      </a:lnTo>
                      <a:close/>
                      <a:moveTo>
                        <a:pt x="244808" y="42045"/>
                      </a:moveTo>
                      <a:lnTo>
                        <a:pt x="241620" y="36435"/>
                      </a:lnTo>
                      <a:lnTo>
                        <a:pt x="274261" y="17692"/>
                      </a:lnTo>
                      <a:lnTo>
                        <a:pt x="277449" y="23302"/>
                      </a:lnTo>
                      <a:lnTo>
                        <a:pt x="244808" y="42045"/>
                      </a:lnTo>
                      <a:close/>
                      <a:moveTo>
                        <a:pt x="375372" y="36562"/>
                      </a:moveTo>
                      <a:lnTo>
                        <a:pt x="342731" y="17819"/>
                      </a:lnTo>
                      <a:lnTo>
                        <a:pt x="345919" y="12209"/>
                      </a:lnTo>
                      <a:lnTo>
                        <a:pt x="378560" y="30952"/>
                      </a:lnTo>
                      <a:lnTo>
                        <a:pt x="375372" y="36562"/>
                      </a:lnTo>
                      <a:close/>
                      <a:moveTo>
                        <a:pt x="293770" y="13867"/>
                      </a:moveTo>
                      <a:lnTo>
                        <a:pt x="290582" y="8256"/>
                      </a:lnTo>
                      <a:lnTo>
                        <a:pt x="296319" y="4941"/>
                      </a:lnTo>
                      <a:cubicBezTo>
                        <a:pt x="306137" y="-797"/>
                        <a:pt x="318506"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15" name="Bild 1861">
              <a:extLst>
                <a:ext uri="{FF2B5EF4-FFF2-40B4-BE49-F238E27FC236}">
                  <a16:creationId xmlns:a16="http://schemas.microsoft.com/office/drawing/2014/main" id="{9F74D026-D67F-D2AA-2B97-2C4757D83800}"/>
                </a:ext>
              </a:extLst>
            </p:cNvPr>
            <p:cNvGrpSpPr>
              <a:grpSpLocks/>
            </p:cNvGrpSpPr>
            <p:nvPr/>
          </p:nvGrpSpPr>
          <p:grpSpPr>
            <a:xfrm>
              <a:off x="9685207" y="3006833"/>
              <a:ext cx="636245" cy="423027"/>
              <a:chOff x="9685207" y="3006833"/>
              <a:chExt cx="636245" cy="423027"/>
            </a:xfrm>
          </p:grpSpPr>
          <p:grpSp>
            <p:nvGrpSpPr>
              <p:cNvPr id="2216" name="Bild 1861">
                <a:extLst>
                  <a:ext uri="{FF2B5EF4-FFF2-40B4-BE49-F238E27FC236}">
                    <a16:creationId xmlns:a16="http://schemas.microsoft.com/office/drawing/2014/main" id="{F9A14354-2243-151A-9324-FBF87AAA85E7}"/>
                  </a:ext>
                </a:extLst>
              </p:cNvPr>
              <p:cNvGrpSpPr>
                <a:grpSpLocks/>
              </p:cNvGrpSpPr>
              <p:nvPr/>
            </p:nvGrpSpPr>
            <p:grpSpPr>
              <a:xfrm>
                <a:off x="9685207" y="3184542"/>
                <a:ext cx="636245" cy="245317"/>
                <a:chOff x="9685207" y="3184542"/>
                <a:chExt cx="636245" cy="245317"/>
              </a:xfrm>
            </p:grpSpPr>
            <p:sp>
              <p:nvSpPr>
                <p:cNvPr id="2217" name="Frihandsfigur 2216">
                  <a:extLst>
                    <a:ext uri="{FF2B5EF4-FFF2-40B4-BE49-F238E27FC236}">
                      <a16:creationId xmlns:a16="http://schemas.microsoft.com/office/drawing/2014/main" id="{4BBD07DF-D9FD-E0A8-A7CE-341AED7C3A75}"/>
                    </a:ext>
                  </a:extLst>
                </p:cNvPr>
                <p:cNvSpPr>
                  <a:spLocks/>
                </p:cNvSpPr>
                <p:nvPr/>
              </p:nvSpPr>
              <p:spPr>
                <a:xfrm>
                  <a:off x="9688395" y="3187730"/>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18" name="Bild 1861">
                  <a:extLst>
                    <a:ext uri="{FF2B5EF4-FFF2-40B4-BE49-F238E27FC236}">
                      <a16:creationId xmlns:a16="http://schemas.microsoft.com/office/drawing/2014/main" id="{76A8D54C-9F59-7E28-9816-ACC7E640DD20}"/>
                    </a:ext>
                  </a:extLst>
                </p:cNvPr>
                <p:cNvGrpSpPr>
                  <a:grpSpLocks/>
                </p:cNvGrpSpPr>
                <p:nvPr/>
              </p:nvGrpSpPr>
              <p:grpSpPr>
                <a:xfrm>
                  <a:off x="9685207" y="3184542"/>
                  <a:ext cx="636245" cy="245317"/>
                  <a:chOff x="9685207" y="3184542"/>
                  <a:chExt cx="636245" cy="245317"/>
                </a:xfrm>
                <a:solidFill>
                  <a:srgbClr val="9D9C9C"/>
                </a:solidFill>
              </p:grpSpPr>
              <p:sp>
                <p:nvSpPr>
                  <p:cNvPr id="2219" name="Frihandsfigur 2218">
                    <a:extLst>
                      <a:ext uri="{FF2B5EF4-FFF2-40B4-BE49-F238E27FC236}">
                        <a16:creationId xmlns:a16="http://schemas.microsoft.com/office/drawing/2014/main" id="{06D41809-1DE8-F9CA-4759-4F247E3BDD25}"/>
                      </a:ext>
                    </a:extLst>
                  </p:cNvPr>
                  <p:cNvSpPr>
                    <a:spLocks/>
                  </p:cNvSpPr>
                  <p:nvPr/>
                </p:nvSpPr>
                <p:spPr>
                  <a:xfrm>
                    <a:off x="9685207" y="3190407"/>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220" name="Frihandsfigur 2219">
                    <a:extLst>
                      <a:ext uri="{FF2B5EF4-FFF2-40B4-BE49-F238E27FC236}">
                        <a16:creationId xmlns:a16="http://schemas.microsoft.com/office/drawing/2014/main" id="{ED2E27C3-E0DF-0BEF-9898-7856753CAFA1}"/>
                      </a:ext>
                    </a:extLst>
                  </p:cNvPr>
                  <p:cNvSpPr>
                    <a:spLocks/>
                  </p:cNvSpPr>
                  <p:nvPr/>
                </p:nvSpPr>
                <p:spPr>
                  <a:xfrm>
                    <a:off x="9685335" y="3184542"/>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0 h 245317"/>
                      <a:gd name="connsiteX7" fmla="*/ 331766 w 636118"/>
                      <a:gd name="connsiteY7" fmla="*/ 241748 h 245317"/>
                      <a:gd name="connsiteX8" fmla="*/ 329471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6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3952 h 245317"/>
                      <a:gd name="connsiteX20" fmla="*/ 378178 w 636118"/>
                      <a:gd name="connsiteY20" fmla="*/ 208342 h 245317"/>
                      <a:gd name="connsiteX21" fmla="*/ 410819 w 636118"/>
                      <a:gd name="connsiteY21" fmla="*/ 189599 h 245317"/>
                      <a:gd name="connsiteX22" fmla="*/ 414006 w 636118"/>
                      <a:gd name="connsiteY22" fmla="*/ 195209 h 245317"/>
                      <a:gd name="connsiteX23" fmla="*/ 381365 w 636118"/>
                      <a:gd name="connsiteY23" fmla="*/ 213952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544 h 245317"/>
                      <a:gd name="connsiteX50" fmla="*/ 525062 w 636118"/>
                      <a:gd name="connsiteY50" fmla="*/ 123934 h 245317"/>
                      <a:gd name="connsiteX51" fmla="*/ 557703 w 636118"/>
                      <a:gd name="connsiteY51" fmla="*/ 105191 h 245317"/>
                      <a:gd name="connsiteX52" fmla="*/ 560890 w 636118"/>
                      <a:gd name="connsiteY52" fmla="*/ 110801 h 245317"/>
                      <a:gd name="connsiteX53" fmla="*/ 528249 w 636118"/>
                      <a:gd name="connsiteY53" fmla="*/ 129544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798 h 245317"/>
                      <a:gd name="connsiteX123" fmla="*/ 379835 w 636118"/>
                      <a:gd name="connsiteY123" fmla="*/ 2423 h 245317"/>
                      <a:gd name="connsiteX124" fmla="*/ 417448 w 636118"/>
                      <a:gd name="connsiteY124" fmla="*/ 2040 h 245317"/>
                      <a:gd name="connsiteX125" fmla="*/ 417448 w 636118"/>
                      <a:gd name="connsiteY125" fmla="*/ 8415 h 245317"/>
                      <a:gd name="connsiteX126" fmla="*/ 379835 w 636118"/>
                      <a:gd name="connsiteY126" fmla="*/ 8798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0"/>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3005"/>
                        </a:moveTo>
                        <a:lnTo>
                          <a:pt x="226703" y="204134"/>
                        </a:lnTo>
                        <a:lnTo>
                          <a:pt x="229890" y="198524"/>
                        </a:lnTo>
                        <a:lnTo>
                          <a:pt x="262531" y="217395"/>
                        </a:lnTo>
                        <a:lnTo>
                          <a:pt x="259344" y="223005"/>
                        </a:lnTo>
                        <a:close/>
                        <a:moveTo>
                          <a:pt x="381365" y="213952"/>
                        </a:moveTo>
                        <a:lnTo>
                          <a:pt x="378178" y="208342"/>
                        </a:lnTo>
                        <a:lnTo>
                          <a:pt x="410819"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221" name="Bild 1861">
                <a:extLst>
                  <a:ext uri="{FF2B5EF4-FFF2-40B4-BE49-F238E27FC236}">
                    <a16:creationId xmlns:a16="http://schemas.microsoft.com/office/drawing/2014/main" id="{4B0BEA43-1DAC-7765-67DA-B66E129C7F55}"/>
                  </a:ext>
                </a:extLst>
              </p:cNvPr>
              <p:cNvGrpSpPr>
                <a:grpSpLocks/>
              </p:cNvGrpSpPr>
              <p:nvPr/>
            </p:nvGrpSpPr>
            <p:grpSpPr>
              <a:xfrm>
                <a:off x="9685335" y="3006833"/>
                <a:ext cx="635862" cy="371897"/>
                <a:chOff x="9685335" y="3006833"/>
                <a:chExt cx="635862" cy="371897"/>
              </a:xfrm>
            </p:grpSpPr>
            <p:sp>
              <p:nvSpPr>
                <p:cNvPr id="2222" name="Frihandsfigur 2221">
                  <a:extLst>
                    <a:ext uri="{FF2B5EF4-FFF2-40B4-BE49-F238E27FC236}">
                      <a16:creationId xmlns:a16="http://schemas.microsoft.com/office/drawing/2014/main" id="{EC1B1132-47B2-C8D6-B009-280F3A642633}"/>
                    </a:ext>
                  </a:extLst>
                </p:cNvPr>
                <p:cNvSpPr>
                  <a:spLocks/>
                </p:cNvSpPr>
                <p:nvPr/>
              </p:nvSpPr>
              <p:spPr>
                <a:xfrm>
                  <a:off x="9688523" y="301008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23" name="Frihandsfigur 2222">
                  <a:extLst>
                    <a:ext uri="{FF2B5EF4-FFF2-40B4-BE49-F238E27FC236}">
                      <a16:creationId xmlns:a16="http://schemas.microsoft.com/office/drawing/2014/main" id="{220DF057-1F63-86F9-419A-4FBFF4E8637D}"/>
                    </a:ext>
                  </a:extLst>
                </p:cNvPr>
                <p:cNvSpPr>
                  <a:spLocks/>
                </p:cNvSpPr>
                <p:nvPr/>
              </p:nvSpPr>
              <p:spPr>
                <a:xfrm>
                  <a:off x="9685335" y="3006833"/>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2 w 635862"/>
                    <a:gd name="connsiteY14" fmla="*/ 348055 h 371897"/>
                    <a:gd name="connsiteX15" fmla="*/ 389143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70 w 635862"/>
                    <a:gd name="connsiteY20" fmla="*/ 310824 h 371897"/>
                    <a:gd name="connsiteX21" fmla="*/ 241111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5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5 w 635862"/>
                    <a:gd name="connsiteY34" fmla="*/ 291698 h 371897"/>
                    <a:gd name="connsiteX35" fmla="*/ 487066 w 635862"/>
                    <a:gd name="connsiteY35" fmla="*/ 272955 h 371897"/>
                    <a:gd name="connsiteX36" fmla="*/ 490253 w 635862"/>
                    <a:gd name="connsiteY36" fmla="*/ 278565 h 371897"/>
                    <a:gd name="connsiteX37" fmla="*/ 457612 w 635862"/>
                    <a:gd name="connsiteY37" fmla="*/ 297308 h 371897"/>
                    <a:gd name="connsiteX38" fmla="*/ 140000 w 635862"/>
                    <a:gd name="connsiteY38" fmla="*/ 278692 h 371897"/>
                    <a:gd name="connsiteX39" fmla="*/ 107359 w 635862"/>
                    <a:gd name="connsiteY39" fmla="*/ 259949 h 371897"/>
                    <a:gd name="connsiteX40" fmla="*/ 110547 w 635862"/>
                    <a:gd name="connsiteY40" fmla="*/ 254339 h 371897"/>
                    <a:gd name="connsiteX41" fmla="*/ 143188 w 635862"/>
                    <a:gd name="connsiteY41" fmla="*/ 273082 h 371897"/>
                    <a:gd name="connsiteX42" fmla="*/ 140000 w 635862"/>
                    <a:gd name="connsiteY42" fmla="*/ 278692 h 371897"/>
                    <a:gd name="connsiteX43" fmla="*/ 506574 w 635862"/>
                    <a:gd name="connsiteY43" fmla="*/ 269130 h 371897"/>
                    <a:gd name="connsiteX44" fmla="*/ 503387 w 635862"/>
                    <a:gd name="connsiteY44" fmla="*/ 263519 h 371897"/>
                    <a:gd name="connsiteX45" fmla="*/ 536028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5 w 635862"/>
                    <a:gd name="connsiteY50" fmla="*/ 226161 h 371897"/>
                    <a:gd name="connsiteX51" fmla="*/ 94226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496 w 635862"/>
                    <a:gd name="connsiteY60" fmla="*/ 197982 h 371897"/>
                    <a:gd name="connsiteX61" fmla="*/ 10838 w 635862"/>
                    <a:gd name="connsiteY61" fmla="*/ 200660 h 371897"/>
                    <a:gd name="connsiteX62" fmla="*/ 12623 w 635862"/>
                    <a:gd name="connsiteY62" fmla="*/ 197982 h 371897"/>
                    <a:gd name="connsiteX63" fmla="*/ 45264 w 635862"/>
                    <a:gd name="connsiteY63" fmla="*/ 216853 h 371897"/>
                    <a:gd name="connsiteX64" fmla="*/ 42076 w 635862"/>
                    <a:gd name="connsiteY64" fmla="*/ 222463 h 371897"/>
                    <a:gd name="connsiteX65" fmla="*/ 604497 w 635862"/>
                    <a:gd name="connsiteY65" fmla="*/ 212645 h 371897"/>
                    <a:gd name="connsiteX66" fmla="*/ 601310 w 635862"/>
                    <a:gd name="connsiteY66" fmla="*/ 207035 h 371897"/>
                    <a:gd name="connsiteX67" fmla="*/ 626046 w 635862"/>
                    <a:gd name="connsiteY67" fmla="*/ 192755 h 371897"/>
                    <a:gd name="connsiteX68" fmla="*/ 629488 w 635862"/>
                    <a:gd name="connsiteY68" fmla="*/ 187782 h 371897"/>
                    <a:gd name="connsiteX69" fmla="*/ 635863 w 635862"/>
                    <a:gd name="connsiteY69" fmla="*/ 188675 h 371897"/>
                    <a:gd name="connsiteX70" fmla="*/ 629361 w 635862"/>
                    <a:gd name="connsiteY70" fmla="*/ 198365 h 371897"/>
                    <a:gd name="connsiteX71" fmla="*/ 604625 w 635862"/>
                    <a:gd name="connsiteY71" fmla="*/ 212645 h 371897"/>
                    <a:gd name="connsiteX72" fmla="*/ 6375 w 635862"/>
                    <a:gd name="connsiteY72" fmla="*/ 185104 h 371897"/>
                    <a:gd name="connsiteX73" fmla="*/ 0 w 635862"/>
                    <a:gd name="connsiteY73" fmla="*/ 184212 h 371897"/>
                    <a:gd name="connsiteX74" fmla="*/ 9435 w 635862"/>
                    <a:gd name="connsiteY74" fmla="*/ 170314 h 371897"/>
                    <a:gd name="connsiteX75" fmla="*/ 29581 w 635862"/>
                    <a:gd name="connsiteY75" fmla="*/ 158711 h 371897"/>
                    <a:gd name="connsiteX76" fmla="*/ 32769 w 635862"/>
                    <a:gd name="connsiteY76" fmla="*/ 164321 h 371897"/>
                    <a:gd name="connsiteX77" fmla="*/ 12623 w 635862"/>
                    <a:gd name="connsiteY77" fmla="*/ 175924 h 371897"/>
                    <a:gd name="connsiteX78" fmla="*/ 6375 w 635862"/>
                    <a:gd name="connsiteY78" fmla="*/ 185104 h 371897"/>
                    <a:gd name="connsiteX79" fmla="*/ 620180 w 635862"/>
                    <a:gd name="connsiteY79" fmla="*/ 177582 h 371897"/>
                    <a:gd name="connsiteX80" fmla="*/ 587539 w 635862"/>
                    <a:gd name="connsiteY80" fmla="*/ 158839 h 371897"/>
                    <a:gd name="connsiteX81" fmla="*/ 590727 w 635862"/>
                    <a:gd name="connsiteY81" fmla="*/ 153228 h 371897"/>
                    <a:gd name="connsiteX82" fmla="*/ 623368 w 635862"/>
                    <a:gd name="connsiteY82" fmla="*/ 171971 h 371897"/>
                    <a:gd name="connsiteX83" fmla="*/ 620180 w 635862"/>
                    <a:gd name="connsiteY83" fmla="*/ 177582 h 371897"/>
                    <a:gd name="connsiteX84" fmla="*/ 49090 w 635862"/>
                    <a:gd name="connsiteY84" fmla="*/ 154886 h 371897"/>
                    <a:gd name="connsiteX85" fmla="*/ 45902 w 635862"/>
                    <a:gd name="connsiteY85" fmla="*/ 149276 h 371897"/>
                    <a:gd name="connsiteX86" fmla="*/ 78543 w 635862"/>
                    <a:gd name="connsiteY86" fmla="*/ 130533 h 371897"/>
                    <a:gd name="connsiteX87" fmla="*/ 81731 w 635862"/>
                    <a:gd name="connsiteY87" fmla="*/ 136143 h 371897"/>
                    <a:gd name="connsiteX88" fmla="*/ 49090 w 635862"/>
                    <a:gd name="connsiteY88" fmla="*/ 154886 h 371897"/>
                    <a:gd name="connsiteX89" fmla="*/ 571218 w 635862"/>
                    <a:gd name="connsiteY89" fmla="*/ 149403 h 371897"/>
                    <a:gd name="connsiteX90" fmla="*/ 538577 w 635862"/>
                    <a:gd name="connsiteY90" fmla="*/ 130660 h 371897"/>
                    <a:gd name="connsiteX91" fmla="*/ 541765 w 635862"/>
                    <a:gd name="connsiteY91" fmla="*/ 125050 h 371897"/>
                    <a:gd name="connsiteX92" fmla="*/ 574406 w 635862"/>
                    <a:gd name="connsiteY92" fmla="*/ 143793 h 371897"/>
                    <a:gd name="connsiteX93" fmla="*/ 571218 w 635862"/>
                    <a:gd name="connsiteY93" fmla="*/ 149403 h 371897"/>
                    <a:gd name="connsiteX94" fmla="*/ 98051 w 635862"/>
                    <a:gd name="connsiteY94" fmla="*/ 126707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7 h 371897"/>
                    <a:gd name="connsiteX99" fmla="*/ 522257 w 635862"/>
                    <a:gd name="connsiteY99" fmla="*/ 121097 h 371897"/>
                    <a:gd name="connsiteX100" fmla="*/ 489616 w 635862"/>
                    <a:gd name="connsiteY100" fmla="*/ 102354 h 371897"/>
                    <a:gd name="connsiteX101" fmla="*/ 492804 w 635862"/>
                    <a:gd name="connsiteY101" fmla="*/ 96744 h 371897"/>
                    <a:gd name="connsiteX102" fmla="*/ 525445 w 635862"/>
                    <a:gd name="connsiteY102" fmla="*/ 115487 h 371897"/>
                    <a:gd name="connsiteX103" fmla="*/ 522257 w 635862"/>
                    <a:gd name="connsiteY103" fmla="*/ 121097 h 371897"/>
                    <a:gd name="connsiteX104" fmla="*/ 147013 w 635862"/>
                    <a:gd name="connsiteY104" fmla="*/ 98402 h 371897"/>
                    <a:gd name="connsiteX105" fmla="*/ 143825 w 635862"/>
                    <a:gd name="connsiteY105" fmla="*/ 92792 h 371897"/>
                    <a:gd name="connsiteX106" fmla="*/ 176466 w 635862"/>
                    <a:gd name="connsiteY106" fmla="*/ 74048 h 371897"/>
                    <a:gd name="connsiteX107" fmla="*/ 179654 w 635862"/>
                    <a:gd name="connsiteY107" fmla="*/ 79659 h 371897"/>
                    <a:gd name="connsiteX108" fmla="*/ 147013 w 635862"/>
                    <a:gd name="connsiteY108" fmla="*/ 98402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974 w 635862"/>
                    <a:gd name="connsiteY114" fmla="*/ 70223 h 371897"/>
                    <a:gd name="connsiteX115" fmla="*/ 192786 w 635862"/>
                    <a:gd name="connsiteY115" fmla="*/ 64613 h 371897"/>
                    <a:gd name="connsiteX116" fmla="*/ 225427 w 635862"/>
                    <a:gd name="connsiteY116" fmla="*/ 45870 h 371897"/>
                    <a:gd name="connsiteX117" fmla="*/ 228615 w 635862"/>
                    <a:gd name="connsiteY117" fmla="*/ 51480 h 371897"/>
                    <a:gd name="connsiteX118" fmla="*/ 195974 w 635862"/>
                    <a:gd name="connsiteY118" fmla="*/ 70223 h 371897"/>
                    <a:gd name="connsiteX119" fmla="*/ 424334 w 635862"/>
                    <a:gd name="connsiteY119" fmla="*/ 64740 h 371897"/>
                    <a:gd name="connsiteX120" fmla="*/ 391693 w 635862"/>
                    <a:gd name="connsiteY120" fmla="*/ 45997 h 371897"/>
                    <a:gd name="connsiteX121" fmla="*/ 394881 w 635862"/>
                    <a:gd name="connsiteY121" fmla="*/ 40387 h 371897"/>
                    <a:gd name="connsiteX122" fmla="*/ 427522 w 635862"/>
                    <a:gd name="connsiteY122" fmla="*/ 59130 h 371897"/>
                    <a:gd name="connsiteX123" fmla="*/ 424334 w 635862"/>
                    <a:gd name="connsiteY123" fmla="*/ 64740 h 371897"/>
                    <a:gd name="connsiteX124" fmla="*/ 244936 w 635862"/>
                    <a:gd name="connsiteY124" fmla="*/ 42045 h 371897"/>
                    <a:gd name="connsiteX125" fmla="*/ 241748 w 635862"/>
                    <a:gd name="connsiteY125" fmla="*/ 36435 h 371897"/>
                    <a:gd name="connsiteX126" fmla="*/ 274389 w 635862"/>
                    <a:gd name="connsiteY126" fmla="*/ 17692 h 371897"/>
                    <a:gd name="connsiteX127" fmla="*/ 277577 w 635862"/>
                    <a:gd name="connsiteY127" fmla="*/ 23302 h 371897"/>
                    <a:gd name="connsiteX128" fmla="*/ 244936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897 w 635862"/>
                    <a:gd name="connsiteY134" fmla="*/ 13866 h 371897"/>
                    <a:gd name="connsiteX135" fmla="*/ 290709 w 635862"/>
                    <a:gd name="connsiteY135" fmla="*/ 8256 h 371897"/>
                    <a:gd name="connsiteX136" fmla="*/ 296447 w 635862"/>
                    <a:gd name="connsiteY136" fmla="*/ 4941 h 371897"/>
                    <a:gd name="connsiteX137" fmla="*/ 329216 w 635862"/>
                    <a:gd name="connsiteY137" fmla="*/ 2773 h 371897"/>
                    <a:gd name="connsiteX138" fmla="*/ 326793 w 635862"/>
                    <a:gd name="connsiteY138" fmla="*/ 8639 h 371897"/>
                    <a:gd name="connsiteX139" fmla="*/ 299635 w 635862"/>
                    <a:gd name="connsiteY139" fmla="*/ 10424 h 371897"/>
                    <a:gd name="connsiteX140" fmla="*/ 293897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1"/>
                      </a:moveTo>
                      <a:cubicBezTo>
                        <a:pt x="311620" y="371771"/>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4"/>
                      </a:lnTo>
                      <a:lnTo>
                        <a:pt x="241111" y="329567"/>
                      </a:lnTo>
                      <a:lnTo>
                        <a:pt x="237923" y="335177"/>
                      </a:lnTo>
                      <a:close/>
                      <a:moveTo>
                        <a:pt x="408651" y="325487"/>
                      </a:moveTo>
                      <a:lnTo>
                        <a:pt x="405463" y="319876"/>
                      </a:lnTo>
                      <a:lnTo>
                        <a:pt x="438105"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9" y="259949"/>
                      </a:lnTo>
                      <a:lnTo>
                        <a:pt x="110547" y="254339"/>
                      </a:lnTo>
                      <a:lnTo>
                        <a:pt x="143188" y="273082"/>
                      </a:lnTo>
                      <a:lnTo>
                        <a:pt x="140000" y="278692"/>
                      </a:lnTo>
                      <a:close/>
                      <a:moveTo>
                        <a:pt x="506574" y="269130"/>
                      </a:moveTo>
                      <a:lnTo>
                        <a:pt x="503387" y="263519"/>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1" y="198365"/>
                      </a:cubicBezTo>
                      <a:lnTo>
                        <a:pt x="604625" y="212645"/>
                      </a:lnTo>
                      <a:close/>
                      <a:moveTo>
                        <a:pt x="6375" y="185104"/>
                      </a:moveTo>
                      <a:lnTo>
                        <a:pt x="0" y="184212"/>
                      </a:lnTo>
                      <a:cubicBezTo>
                        <a:pt x="765"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4" y="96744"/>
                      </a:lnTo>
                      <a:lnTo>
                        <a:pt x="525445" y="115487"/>
                      </a:lnTo>
                      <a:lnTo>
                        <a:pt x="522257" y="121097"/>
                      </a:lnTo>
                      <a:close/>
                      <a:moveTo>
                        <a:pt x="147013" y="98402"/>
                      </a:moveTo>
                      <a:lnTo>
                        <a:pt x="143825" y="92792"/>
                      </a:lnTo>
                      <a:lnTo>
                        <a:pt x="176466" y="74048"/>
                      </a:lnTo>
                      <a:lnTo>
                        <a:pt x="179654" y="79659"/>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3"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24" name="Bild 1861">
              <a:extLst>
                <a:ext uri="{FF2B5EF4-FFF2-40B4-BE49-F238E27FC236}">
                  <a16:creationId xmlns:a16="http://schemas.microsoft.com/office/drawing/2014/main" id="{AD5E7497-6EFF-42C4-1AF3-28860EEB635A}"/>
                </a:ext>
              </a:extLst>
            </p:cNvPr>
            <p:cNvGrpSpPr>
              <a:grpSpLocks/>
            </p:cNvGrpSpPr>
            <p:nvPr/>
          </p:nvGrpSpPr>
          <p:grpSpPr>
            <a:xfrm>
              <a:off x="10215880" y="2700313"/>
              <a:ext cx="636245" cy="423027"/>
              <a:chOff x="10215880" y="2700313"/>
              <a:chExt cx="636245" cy="423027"/>
            </a:xfrm>
          </p:grpSpPr>
          <p:grpSp>
            <p:nvGrpSpPr>
              <p:cNvPr id="2225" name="Bild 1861">
                <a:extLst>
                  <a:ext uri="{FF2B5EF4-FFF2-40B4-BE49-F238E27FC236}">
                    <a16:creationId xmlns:a16="http://schemas.microsoft.com/office/drawing/2014/main" id="{854A7DF9-F9F6-B505-7212-23E35D4206F8}"/>
                  </a:ext>
                </a:extLst>
              </p:cNvPr>
              <p:cNvGrpSpPr>
                <a:grpSpLocks/>
              </p:cNvGrpSpPr>
              <p:nvPr/>
            </p:nvGrpSpPr>
            <p:grpSpPr>
              <a:xfrm>
                <a:off x="10215880" y="2878150"/>
                <a:ext cx="636245" cy="245190"/>
                <a:chOff x="10215880" y="2878150"/>
                <a:chExt cx="636245" cy="245190"/>
              </a:xfrm>
            </p:grpSpPr>
            <p:sp>
              <p:nvSpPr>
                <p:cNvPr id="2226" name="Frihandsfigur 2225">
                  <a:extLst>
                    <a:ext uri="{FF2B5EF4-FFF2-40B4-BE49-F238E27FC236}">
                      <a16:creationId xmlns:a16="http://schemas.microsoft.com/office/drawing/2014/main" id="{B11AC397-F5AB-7696-A928-DDBCF127C15E}"/>
                    </a:ext>
                  </a:extLst>
                </p:cNvPr>
                <p:cNvSpPr>
                  <a:spLocks/>
                </p:cNvSpPr>
                <p:nvPr/>
              </p:nvSpPr>
              <p:spPr>
                <a:xfrm>
                  <a:off x="10219194" y="288121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27" name="Bild 1861">
                  <a:extLst>
                    <a:ext uri="{FF2B5EF4-FFF2-40B4-BE49-F238E27FC236}">
                      <a16:creationId xmlns:a16="http://schemas.microsoft.com/office/drawing/2014/main" id="{2614F255-F1CF-6F45-EB39-C2D8CB44C7CC}"/>
                    </a:ext>
                  </a:extLst>
                </p:cNvPr>
                <p:cNvGrpSpPr>
                  <a:grpSpLocks/>
                </p:cNvGrpSpPr>
                <p:nvPr/>
              </p:nvGrpSpPr>
              <p:grpSpPr>
                <a:xfrm>
                  <a:off x="10215880" y="2878150"/>
                  <a:ext cx="636245" cy="245190"/>
                  <a:chOff x="10215880" y="2878150"/>
                  <a:chExt cx="636245" cy="245190"/>
                </a:xfrm>
                <a:solidFill>
                  <a:srgbClr val="9D9C9C"/>
                </a:solidFill>
              </p:grpSpPr>
              <p:sp>
                <p:nvSpPr>
                  <p:cNvPr id="2228" name="Frihandsfigur 2227">
                    <a:extLst>
                      <a:ext uri="{FF2B5EF4-FFF2-40B4-BE49-F238E27FC236}">
                        <a16:creationId xmlns:a16="http://schemas.microsoft.com/office/drawing/2014/main" id="{568367DB-6837-8FC0-38C2-B42A2458C4CF}"/>
                      </a:ext>
                    </a:extLst>
                  </p:cNvPr>
                  <p:cNvSpPr>
                    <a:spLocks/>
                  </p:cNvSpPr>
                  <p:nvPr/>
                </p:nvSpPr>
                <p:spPr>
                  <a:xfrm>
                    <a:off x="10215880" y="2883887"/>
                    <a:ext cx="22440" cy="22568"/>
                  </a:xfrm>
                  <a:custGeom>
                    <a:avLst/>
                    <a:gdLst>
                      <a:gd name="connsiteX0" fmla="*/ 127 w 22440"/>
                      <a:gd name="connsiteY0" fmla="*/ 22568 h 22568"/>
                      <a:gd name="connsiteX1" fmla="*/ 0 w 22440"/>
                      <a:gd name="connsiteY1" fmla="*/ 255 h 22568"/>
                      <a:gd name="connsiteX2" fmla="*/ 22313 w 22440"/>
                      <a:gd name="connsiteY2" fmla="*/ 0 h 22568"/>
                      <a:gd name="connsiteX3" fmla="*/ 22440 w 22440"/>
                      <a:gd name="connsiteY3" fmla="*/ 6375 h 22568"/>
                      <a:gd name="connsiteX4" fmla="*/ 6502 w 22440"/>
                      <a:gd name="connsiteY4" fmla="*/ 6630 h 22568"/>
                      <a:gd name="connsiteX5" fmla="*/ 6502 w 22440"/>
                      <a:gd name="connsiteY5" fmla="*/ 22568 h 22568"/>
                      <a:gd name="connsiteX6" fmla="*/ 127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7" y="22568"/>
                        </a:moveTo>
                        <a:lnTo>
                          <a:pt x="0" y="255"/>
                        </a:lnTo>
                        <a:lnTo>
                          <a:pt x="22313" y="0"/>
                        </a:lnTo>
                        <a:lnTo>
                          <a:pt x="22440" y="6375"/>
                        </a:lnTo>
                        <a:lnTo>
                          <a:pt x="6502" y="6630"/>
                        </a:lnTo>
                        <a:lnTo>
                          <a:pt x="6502" y="22568"/>
                        </a:lnTo>
                        <a:lnTo>
                          <a:pt x="127" y="22568"/>
                        </a:lnTo>
                        <a:close/>
                      </a:path>
                    </a:pathLst>
                  </a:custGeom>
                  <a:solidFill>
                    <a:srgbClr val="9D9C9C"/>
                  </a:solidFill>
                  <a:ln w="0" cap="flat">
                    <a:noFill/>
                    <a:prstDash val="solid"/>
                    <a:miter/>
                  </a:ln>
                </p:spPr>
                <p:txBody>
                  <a:bodyPr rtlCol="0" anchor="ctr"/>
                  <a:lstStyle/>
                  <a:p>
                    <a:endParaRPr lang="sv-SE"/>
                  </a:p>
                </p:txBody>
              </p:sp>
              <p:sp>
                <p:nvSpPr>
                  <p:cNvPr id="2229" name="Frihandsfigur 2228">
                    <a:extLst>
                      <a:ext uri="{FF2B5EF4-FFF2-40B4-BE49-F238E27FC236}">
                        <a16:creationId xmlns:a16="http://schemas.microsoft.com/office/drawing/2014/main" id="{E6EBA47A-1900-255E-4194-E4D7F82E8C6D}"/>
                      </a:ext>
                    </a:extLst>
                  </p:cNvPr>
                  <p:cNvSpPr>
                    <a:spLocks/>
                  </p:cNvSpPr>
                  <p:nvPr/>
                </p:nvSpPr>
                <p:spPr>
                  <a:xfrm>
                    <a:off x="10216007" y="2878150"/>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842 w 636118"/>
                      <a:gd name="connsiteY44" fmla="*/ 138087 h 245190"/>
                      <a:gd name="connsiteX45" fmla="*/ 80201 w 636118"/>
                      <a:gd name="connsiteY45" fmla="*/ 119216 h 245190"/>
                      <a:gd name="connsiteX46" fmla="*/ 83388 w 636118"/>
                      <a:gd name="connsiteY46" fmla="*/ 113606 h 245190"/>
                      <a:gd name="connsiteX47" fmla="*/ 116029 w 636118"/>
                      <a:gd name="connsiteY47" fmla="*/ 132477 h 245190"/>
                      <a:gd name="connsiteX48" fmla="*/ 112842 w 636118"/>
                      <a:gd name="connsiteY48" fmla="*/ 138087 h 245190"/>
                      <a:gd name="connsiteX49" fmla="*/ 528249 w 636118"/>
                      <a:gd name="connsiteY49" fmla="*/ 129544 h 245190"/>
                      <a:gd name="connsiteX50" fmla="*/ 525062 w 636118"/>
                      <a:gd name="connsiteY50" fmla="*/ 123934 h 245190"/>
                      <a:gd name="connsiteX51" fmla="*/ 557704 w 636118"/>
                      <a:gd name="connsiteY51" fmla="*/ 105191 h 245190"/>
                      <a:gd name="connsiteX52" fmla="*/ 560891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6 h 245190"/>
                      <a:gd name="connsiteX70" fmla="*/ 6375 w 636118"/>
                      <a:gd name="connsiteY70" fmla="*/ 47176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2 w 636118"/>
                      <a:gd name="connsiteY92" fmla="*/ 11985 h 245190"/>
                      <a:gd name="connsiteX93" fmla="*/ 41312 w 636118"/>
                      <a:gd name="connsiteY93" fmla="*/ 5610 h 245190"/>
                      <a:gd name="connsiteX94" fmla="*/ 78925 w 636118"/>
                      <a:gd name="connsiteY94" fmla="*/ 5228 h 245190"/>
                      <a:gd name="connsiteX95" fmla="*/ 78925 w 636118"/>
                      <a:gd name="connsiteY95" fmla="*/ 11603 h 245190"/>
                      <a:gd name="connsiteX96" fmla="*/ 41312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3 w 636118"/>
                      <a:gd name="connsiteY122" fmla="*/ 8798 h 245190"/>
                      <a:gd name="connsiteX123" fmla="*/ 379963 w 636118"/>
                      <a:gd name="connsiteY123" fmla="*/ 2423 h 245190"/>
                      <a:gd name="connsiteX124" fmla="*/ 417576 w 636118"/>
                      <a:gd name="connsiteY124" fmla="*/ 2040 h 245190"/>
                      <a:gd name="connsiteX125" fmla="*/ 417576 w 636118"/>
                      <a:gd name="connsiteY125" fmla="*/ 8415 h 245190"/>
                      <a:gd name="connsiteX126" fmla="*/ 379963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1" y="151985"/>
                        </a:lnTo>
                        <a:lnTo>
                          <a:pt x="508742" y="133242"/>
                        </a:lnTo>
                        <a:lnTo>
                          <a:pt x="511929" y="138852"/>
                        </a:lnTo>
                        <a:lnTo>
                          <a:pt x="479288" y="157595"/>
                        </a:lnTo>
                        <a:close/>
                        <a:moveTo>
                          <a:pt x="112842" y="138087"/>
                        </a:moveTo>
                        <a:lnTo>
                          <a:pt x="80201" y="119216"/>
                        </a:lnTo>
                        <a:lnTo>
                          <a:pt x="83388" y="113606"/>
                        </a:lnTo>
                        <a:lnTo>
                          <a:pt x="116029" y="132477"/>
                        </a:lnTo>
                        <a:lnTo>
                          <a:pt x="112842" y="138087"/>
                        </a:lnTo>
                        <a:close/>
                        <a:moveTo>
                          <a:pt x="528249" y="129544"/>
                        </a:moveTo>
                        <a:lnTo>
                          <a:pt x="525062" y="123934"/>
                        </a:lnTo>
                        <a:lnTo>
                          <a:pt x="557704" y="105191"/>
                        </a:lnTo>
                        <a:lnTo>
                          <a:pt x="560891"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6" y="69617"/>
                          <a:pt x="12750" y="73060"/>
                        </a:cubicBezTo>
                        <a:lnTo>
                          <a:pt x="18233" y="76248"/>
                        </a:lnTo>
                        <a:lnTo>
                          <a:pt x="15045" y="81858"/>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230" name="Bild 1861">
                <a:extLst>
                  <a:ext uri="{FF2B5EF4-FFF2-40B4-BE49-F238E27FC236}">
                    <a16:creationId xmlns:a16="http://schemas.microsoft.com/office/drawing/2014/main" id="{05577982-0FDD-06B5-8455-7FEE4BA607DD}"/>
                  </a:ext>
                </a:extLst>
              </p:cNvPr>
              <p:cNvGrpSpPr>
                <a:grpSpLocks/>
              </p:cNvGrpSpPr>
              <p:nvPr/>
            </p:nvGrpSpPr>
            <p:grpSpPr>
              <a:xfrm>
                <a:off x="10216134" y="2700313"/>
                <a:ext cx="635735" cy="371897"/>
                <a:chOff x="10216134" y="2700313"/>
                <a:chExt cx="635735" cy="371897"/>
              </a:xfrm>
            </p:grpSpPr>
            <p:sp>
              <p:nvSpPr>
                <p:cNvPr id="2231" name="Frihandsfigur 2230">
                  <a:extLst>
                    <a:ext uri="{FF2B5EF4-FFF2-40B4-BE49-F238E27FC236}">
                      <a16:creationId xmlns:a16="http://schemas.microsoft.com/office/drawing/2014/main" id="{5A28E268-75DB-12F6-493A-D221A4187650}"/>
                    </a:ext>
                  </a:extLst>
                </p:cNvPr>
                <p:cNvSpPr>
                  <a:spLocks/>
                </p:cNvSpPr>
                <p:nvPr/>
              </p:nvSpPr>
              <p:spPr>
                <a:xfrm>
                  <a:off x="10219195" y="270356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32" name="Frihandsfigur 2231">
                  <a:extLst>
                    <a:ext uri="{FF2B5EF4-FFF2-40B4-BE49-F238E27FC236}">
                      <a16:creationId xmlns:a16="http://schemas.microsoft.com/office/drawing/2014/main" id="{86698EBA-33A3-0E89-72E8-547DAE65332C}"/>
                    </a:ext>
                  </a:extLst>
                </p:cNvPr>
                <p:cNvSpPr>
                  <a:spLocks/>
                </p:cNvSpPr>
                <p:nvPr/>
              </p:nvSpPr>
              <p:spPr>
                <a:xfrm>
                  <a:off x="10216134" y="2700313"/>
                  <a:ext cx="635735" cy="371897"/>
                </a:xfrm>
                <a:custGeom>
                  <a:avLst/>
                  <a:gdLst>
                    <a:gd name="connsiteX0" fmla="*/ 314808 w 635735"/>
                    <a:gd name="connsiteY0" fmla="*/ 371770 h 371897"/>
                    <a:gd name="connsiteX1" fmla="*/ 305117 w 635735"/>
                    <a:gd name="connsiteY1" fmla="*/ 370878 h 371897"/>
                    <a:gd name="connsiteX2" fmla="*/ 306393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2 w 635735"/>
                    <a:gd name="connsiteY14" fmla="*/ 348055 h 371897"/>
                    <a:gd name="connsiteX15" fmla="*/ 389143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40000 w 635735"/>
                    <a:gd name="connsiteY38" fmla="*/ 278820 h 371897"/>
                    <a:gd name="connsiteX39" fmla="*/ 107358 w 635735"/>
                    <a:gd name="connsiteY39" fmla="*/ 260077 h 371897"/>
                    <a:gd name="connsiteX40" fmla="*/ 110546 w 635735"/>
                    <a:gd name="connsiteY40" fmla="*/ 254467 h 371897"/>
                    <a:gd name="connsiteX41" fmla="*/ 143188 w 635735"/>
                    <a:gd name="connsiteY41" fmla="*/ 273210 h 371897"/>
                    <a:gd name="connsiteX42" fmla="*/ 140000 w 635735"/>
                    <a:gd name="connsiteY42" fmla="*/ 278820 h 371897"/>
                    <a:gd name="connsiteX43" fmla="*/ 506447 w 635735"/>
                    <a:gd name="connsiteY43" fmla="*/ 269130 h 371897"/>
                    <a:gd name="connsiteX44" fmla="*/ 503259 w 635735"/>
                    <a:gd name="connsiteY44" fmla="*/ 263519 h 371897"/>
                    <a:gd name="connsiteX45" fmla="*/ 535900 w 635735"/>
                    <a:gd name="connsiteY45" fmla="*/ 244776 h 371897"/>
                    <a:gd name="connsiteX46" fmla="*/ 539088 w 635735"/>
                    <a:gd name="connsiteY46" fmla="*/ 250386 h 371897"/>
                    <a:gd name="connsiteX47" fmla="*/ 506447 w 635735"/>
                    <a:gd name="connsiteY47" fmla="*/ 269130 h 371897"/>
                    <a:gd name="connsiteX48" fmla="*/ 91038 w 635735"/>
                    <a:gd name="connsiteY48" fmla="*/ 250514 h 371897"/>
                    <a:gd name="connsiteX49" fmla="*/ 58397 w 635735"/>
                    <a:gd name="connsiteY49" fmla="*/ 231771 h 371897"/>
                    <a:gd name="connsiteX50" fmla="*/ 61585 w 635735"/>
                    <a:gd name="connsiteY50" fmla="*/ 226161 h 371897"/>
                    <a:gd name="connsiteX51" fmla="*/ 94226 w 635735"/>
                    <a:gd name="connsiteY51" fmla="*/ 244904 h 371897"/>
                    <a:gd name="connsiteX52" fmla="*/ 91038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6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70 w 635735"/>
                    <a:gd name="connsiteY65" fmla="*/ 212773 h 371897"/>
                    <a:gd name="connsiteX66" fmla="*/ 601182 w 635735"/>
                    <a:gd name="connsiteY66" fmla="*/ 207163 h 371897"/>
                    <a:gd name="connsiteX67" fmla="*/ 625918 w 635735"/>
                    <a:gd name="connsiteY67" fmla="*/ 192882 h 371897"/>
                    <a:gd name="connsiteX68" fmla="*/ 629360 w 635735"/>
                    <a:gd name="connsiteY68" fmla="*/ 187910 h 371897"/>
                    <a:gd name="connsiteX69" fmla="*/ 635735 w 635735"/>
                    <a:gd name="connsiteY69" fmla="*/ 188802 h 371897"/>
                    <a:gd name="connsiteX70" fmla="*/ 629233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8962 w 635735"/>
                    <a:gd name="connsiteY84" fmla="*/ 154886 h 371897"/>
                    <a:gd name="connsiteX85" fmla="*/ 45774 w 635735"/>
                    <a:gd name="connsiteY85" fmla="*/ 149276 h 371897"/>
                    <a:gd name="connsiteX86" fmla="*/ 78415 w 635735"/>
                    <a:gd name="connsiteY86" fmla="*/ 130533 h 371897"/>
                    <a:gd name="connsiteX87" fmla="*/ 81603 w 635735"/>
                    <a:gd name="connsiteY87" fmla="*/ 136143 h 371897"/>
                    <a:gd name="connsiteX88" fmla="*/ 48962 w 635735"/>
                    <a:gd name="connsiteY88" fmla="*/ 154886 h 371897"/>
                    <a:gd name="connsiteX89" fmla="*/ 571091 w 635735"/>
                    <a:gd name="connsiteY89" fmla="*/ 149403 h 371897"/>
                    <a:gd name="connsiteX90" fmla="*/ 538450 w 635735"/>
                    <a:gd name="connsiteY90" fmla="*/ 130660 h 371897"/>
                    <a:gd name="connsiteX91" fmla="*/ 541638 w 635735"/>
                    <a:gd name="connsiteY91" fmla="*/ 125050 h 371897"/>
                    <a:gd name="connsiteX92" fmla="*/ 574279 w 635735"/>
                    <a:gd name="connsiteY92" fmla="*/ 143793 h 371897"/>
                    <a:gd name="connsiteX93" fmla="*/ 571091 w 635735"/>
                    <a:gd name="connsiteY93" fmla="*/ 149403 h 371897"/>
                    <a:gd name="connsiteX94" fmla="*/ 97923 w 635735"/>
                    <a:gd name="connsiteY94" fmla="*/ 126708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8 h 371897"/>
                    <a:gd name="connsiteX99" fmla="*/ 522129 w 635735"/>
                    <a:gd name="connsiteY99" fmla="*/ 121225 h 371897"/>
                    <a:gd name="connsiteX100" fmla="*/ 489488 w 635735"/>
                    <a:gd name="connsiteY100" fmla="*/ 102482 h 371897"/>
                    <a:gd name="connsiteX101" fmla="*/ 492676 w 635735"/>
                    <a:gd name="connsiteY101" fmla="*/ 96872 h 371897"/>
                    <a:gd name="connsiteX102" fmla="*/ 525317 w 635735"/>
                    <a:gd name="connsiteY102" fmla="*/ 115615 h 371897"/>
                    <a:gd name="connsiteX103" fmla="*/ 522129 w 635735"/>
                    <a:gd name="connsiteY103" fmla="*/ 121225 h 371897"/>
                    <a:gd name="connsiteX104" fmla="*/ 146885 w 635735"/>
                    <a:gd name="connsiteY104" fmla="*/ 98529 h 371897"/>
                    <a:gd name="connsiteX105" fmla="*/ 143697 w 635735"/>
                    <a:gd name="connsiteY105" fmla="*/ 92919 h 371897"/>
                    <a:gd name="connsiteX106" fmla="*/ 176338 w 635735"/>
                    <a:gd name="connsiteY106" fmla="*/ 74176 h 371897"/>
                    <a:gd name="connsiteX107" fmla="*/ 179526 w 635735"/>
                    <a:gd name="connsiteY107" fmla="*/ 79786 h 371897"/>
                    <a:gd name="connsiteX108" fmla="*/ 146885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3 w 635735"/>
                    <a:gd name="connsiteY121" fmla="*/ 40387 h 371897"/>
                    <a:gd name="connsiteX122" fmla="*/ 427394 w 635735"/>
                    <a:gd name="connsiteY122" fmla="*/ 59130 h 371897"/>
                    <a:gd name="connsiteX123" fmla="*/ 424206 w 635735"/>
                    <a:gd name="connsiteY123" fmla="*/ 64741 h 371897"/>
                    <a:gd name="connsiteX124" fmla="*/ 244808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8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70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70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3" y="364630"/>
                      </a:lnTo>
                      <a:cubicBezTo>
                        <a:pt x="316593" y="366670"/>
                        <a:pt x="327686"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177"/>
                      </a:moveTo>
                      <a:lnTo>
                        <a:pt x="205154" y="316434"/>
                      </a:lnTo>
                      <a:lnTo>
                        <a:pt x="208342" y="310823"/>
                      </a:lnTo>
                      <a:lnTo>
                        <a:pt x="240983" y="329567"/>
                      </a:lnTo>
                      <a:lnTo>
                        <a:pt x="237795" y="335177"/>
                      </a:lnTo>
                      <a:close/>
                      <a:moveTo>
                        <a:pt x="408651" y="325486"/>
                      </a:moveTo>
                      <a:lnTo>
                        <a:pt x="405463" y="319876"/>
                      </a:lnTo>
                      <a:lnTo>
                        <a:pt x="438104" y="301133"/>
                      </a:lnTo>
                      <a:lnTo>
                        <a:pt x="441292" y="306743"/>
                      </a:lnTo>
                      <a:lnTo>
                        <a:pt x="408651"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40000" y="278820"/>
                      </a:moveTo>
                      <a:lnTo>
                        <a:pt x="107358" y="260077"/>
                      </a:lnTo>
                      <a:lnTo>
                        <a:pt x="110546" y="254467"/>
                      </a:lnTo>
                      <a:lnTo>
                        <a:pt x="143188" y="273210"/>
                      </a:lnTo>
                      <a:lnTo>
                        <a:pt x="140000" y="278820"/>
                      </a:lnTo>
                      <a:close/>
                      <a:moveTo>
                        <a:pt x="506447" y="269130"/>
                      </a:moveTo>
                      <a:lnTo>
                        <a:pt x="503259" y="263519"/>
                      </a:lnTo>
                      <a:lnTo>
                        <a:pt x="535900" y="244776"/>
                      </a:lnTo>
                      <a:lnTo>
                        <a:pt x="539088" y="250386"/>
                      </a:lnTo>
                      <a:lnTo>
                        <a:pt x="506447" y="269130"/>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6" y="197982"/>
                      </a:lnTo>
                      <a:lnTo>
                        <a:pt x="10838" y="200660"/>
                      </a:lnTo>
                      <a:lnTo>
                        <a:pt x="12623" y="197982"/>
                      </a:lnTo>
                      <a:lnTo>
                        <a:pt x="45391" y="216853"/>
                      </a:lnTo>
                      <a:lnTo>
                        <a:pt x="42204" y="222463"/>
                      </a:lnTo>
                      <a:close/>
                      <a:moveTo>
                        <a:pt x="604370" y="212773"/>
                      </a:moveTo>
                      <a:lnTo>
                        <a:pt x="601182" y="207163"/>
                      </a:lnTo>
                      <a:lnTo>
                        <a:pt x="625918" y="192882"/>
                      </a:lnTo>
                      <a:cubicBezTo>
                        <a:pt x="627830" y="191735"/>
                        <a:pt x="628978" y="190077"/>
                        <a:pt x="629360" y="187910"/>
                      </a:cubicBezTo>
                      <a:lnTo>
                        <a:pt x="635735" y="188802"/>
                      </a:lnTo>
                      <a:cubicBezTo>
                        <a:pt x="635098" y="192882"/>
                        <a:pt x="632803" y="196325"/>
                        <a:pt x="629233" y="198492"/>
                      </a:cubicBezTo>
                      <a:lnTo>
                        <a:pt x="604497" y="212773"/>
                      </a:lnTo>
                      <a:close/>
                      <a:moveTo>
                        <a:pt x="6375" y="185104"/>
                      </a:moveTo>
                      <a:lnTo>
                        <a:pt x="0" y="184212"/>
                      </a:lnTo>
                      <a:cubicBezTo>
                        <a:pt x="765" y="178347"/>
                        <a:pt x="4208" y="173246"/>
                        <a:pt x="9435" y="170314"/>
                      </a:cubicBezTo>
                      <a:lnTo>
                        <a:pt x="29581" y="158711"/>
                      </a:lnTo>
                      <a:lnTo>
                        <a:pt x="32769" y="164321"/>
                      </a:lnTo>
                      <a:lnTo>
                        <a:pt x="12623" y="175924"/>
                      </a:lnTo>
                      <a:cubicBezTo>
                        <a:pt x="9181" y="177964"/>
                        <a:pt x="6886" y="181152"/>
                        <a:pt x="6375" y="185104"/>
                      </a:cubicBezTo>
                      <a:close/>
                      <a:moveTo>
                        <a:pt x="620053" y="177582"/>
                      </a:moveTo>
                      <a:lnTo>
                        <a:pt x="587412"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8" y="125050"/>
                      </a:lnTo>
                      <a:lnTo>
                        <a:pt x="574279"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244" y="36562"/>
                      </a:moveTo>
                      <a:lnTo>
                        <a:pt x="342603" y="17819"/>
                      </a:lnTo>
                      <a:lnTo>
                        <a:pt x="345791" y="12209"/>
                      </a:lnTo>
                      <a:lnTo>
                        <a:pt x="378432" y="30952"/>
                      </a:lnTo>
                      <a:lnTo>
                        <a:pt x="375244" y="36562"/>
                      </a:lnTo>
                      <a:close/>
                      <a:moveTo>
                        <a:pt x="293770" y="13866"/>
                      </a:moveTo>
                      <a:lnTo>
                        <a:pt x="290582" y="8256"/>
                      </a:lnTo>
                      <a:lnTo>
                        <a:pt x="296319" y="4941"/>
                      </a:lnTo>
                      <a:cubicBezTo>
                        <a:pt x="306265" y="-797"/>
                        <a:pt x="318506" y="-1562"/>
                        <a:pt x="329088" y="2773"/>
                      </a:cubicBezTo>
                      <a:lnTo>
                        <a:pt x="326665" y="8639"/>
                      </a:lnTo>
                      <a:cubicBezTo>
                        <a:pt x="317995" y="5068"/>
                        <a:pt x="307795" y="5706"/>
                        <a:pt x="299507" y="10424"/>
                      </a:cubicBezTo>
                      <a:lnTo>
                        <a:pt x="293770" y="13739"/>
                      </a:lnTo>
                      <a:close/>
                    </a:path>
                  </a:pathLst>
                </a:custGeom>
                <a:solidFill>
                  <a:srgbClr val="9D9C9C"/>
                </a:solidFill>
                <a:ln w="0" cap="flat">
                  <a:noFill/>
                  <a:prstDash val="solid"/>
                  <a:miter/>
                </a:ln>
              </p:spPr>
              <p:txBody>
                <a:bodyPr rtlCol="0" anchor="ctr"/>
                <a:lstStyle/>
                <a:p>
                  <a:endParaRPr lang="sv-SE"/>
                </a:p>
              </p:txBody>
            </p:sp>
          </p:grpSp>
        </p:grpSp>
        <p:grpSp>
          <p:nvGrpSpPr>
            <p:cNvPr id="2233" name="Bild 1861">
              <a:extLst>
                <a:ext uri="{FF2B5EF4-FFF2-40B4-BE49-F238E27FC236}">
                  <a16:creationId xmlns:a16="http://schemas.microsoft.com/office/drawing/2014/main" id="{34F6FE25-C00C-C350-D048-A547F9E1D74A}"/>
                </a:ext>
              </a:extLst>
            </p:cNvPr>
            <p:cNvGrpSpPr>
              <a:grpSpLocks/>
            </p:cNvGrpSpPr>
            <p:nvPr/>
          </p:nvGrpSpPr>
          <p:grpSpPr>
            <a:xfrm>
              <a:off x="7560989" y="4231638"/>
              <a:ext cx="636245" cy="422899"/>
              <a:chOff x="7560989" y="4231638"/>
              <a:chExt cx="636245" cy="422899"/>
            </a:xfrm>
          </p:grpSpPr>
          <p:grpSp>
            <p:nvGrpSpPr>
              <p:cNvPr id="2234" name="Bild 1861">
                <a:extLst>
                  <a:ext uri="{FF2B5EF4-FFF2-40B4-BE49-F238E27FC236}">
                    <a16:creationId xmlns:a16="http://schemas.microsoft.com/office/drawing/2014/main" id="{1AF2F958-D255-2346-D90F-AACF9A9004B1}"/>
                  </a:ext>
                </a:extLst>
              </p:cNvPr>
              <p:cNvGrpSpPr>
                <a:grpSpLocks/>
              </p:cNvGrpSpPr>
              <p:nvPr/>
            </p:nvGrpSpPr>
            <p:grpSpPr>
              <a:xfrm>
                <a:off x="7560989" y="4409347"/>
                <a:ext cx="636245" cy="245190"/>
                <a:chOff x="7560989" y="4409347"/>
                <a:chExt cx="636245" cy="245190"/>
              </a:xfrm>
            </p:grpSpPr>
            <p:sp>
              <p:nvSpPr>
                <p:cNvPr id="2235" name="Frihandsfigur 2234">
                  <a:extLst>
                    <a:ext uri="{FF2B5EF4-FFF2-40B4-BE49-F238E27FC236}">
                      <a16:creationId xmlns:a16="http://schemas.microsoft.com/office/drawing/2014/main" id="{988AABED-E931-76D3-59C0-19B6C87296AF}"/>
                    </a:ext>
                  </a:extLst>
                </p:cNvPr>
                <p:cNvSpPr>
                  <a:spLocks/>
                </p:cNvSpPr>
                <p:nvPr/>
              </p:nvSpPr>
              <p:spPr>
                <a:xfrm>
                  <a:off x="7564177" y="441240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36" name="Bild 1861">
                  <a:extLst>
                    <a:ext uri="{FF2B5EF4-FFF2-40B4-BE49-F238E27FC236}">
                      <a16:creationId xmlns:a16="http://schemas.microsoft.com/office/drawing/2014/main" id="{B5F27CE6-14EF-9C58-DFAF-2E8B52E3DF37}"/>
                    </a:ext>
                  </a:extLst>
                </p:cNvPr>
                <p:cNvGrpSpPr>
                  <a:grpSpLocks/>
                </p:cNvGrpSpPr>
                <p:nvPr/>
              </p:nvGrpSpPr>
              <p:grpSpPr>
                <a:xfrm>
                  <a:off x="7560989" y="4409347"/>
                  <a:ext cx="636245" cy="245190"/>
                  <a:chOff x="7560989" y="4409347"/>
                  <a:chExt cx="636245" cy="245190"/>
                </a:xfrm>
                <a:solidFill>
                  <a:srgbClr val="9D9C9C"/>
                </a:solidFill>
              </p:grpSpPr>
              <p:sp>
                <p:nvSpPr>
                  <p:cNvPr id="2237" name="Frihandsfigur 2236">
                    <a:extLst>
                      <a:ext uri="{FF2B5EF4-FFF2-40B4-BE49-F238E27FC236}">
                        <a16:creationId xmlns:a16="http://schemas.microsoft.com/office/drawing/2014/main" id="{2FD72D3A-2165-03C6-3361-F160FFC2CEBC}"/>
                      </a:ext>
                    </a:extLst>
                  </p:cNvPr>
                  <p:cNvSpPr>
                    <a:spLocks/>
                  </p:cNvSpPr>
                  <p:nvPr/>
                </p:nvSpPr>
                <p:spPr>
                  <a:xfrm>
                    <a:off x="7560989" y="4415084"/>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238" name="Frihandsfigur 2237">
                    <a:extLst>
                      <a:ext uri="{FF2B5EF4-FFF2-40B4-BE49-F238E27FC236}">
                        <a16:creationId xmlns:a16="http://schemas.microsoft.com/office/drawing/2014/main" id="{68ABA059-4B79-56EE-EA31-EF3E2BF8C8A6}"/>
                      </a:ext>
                    </a:extLst>
                  </p:cNvPr>
                  <p:cNvSpPr>
                    <a:spLocks/>
                  </p:cNvSpPr>
                  <p:nvPr/>
                </p:nvSpPr>
                <p:spPr>
                  <a:xfrm>
                    <a:off x="7560989" y="4409347"/>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8 h 245190"/>
                      <a:gd name="connsiteX28" fmla="*/ 210637 w 636245"/>
                      <a:gd name="connsiteY28" fmla="*/ 194699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5 h 245190"/>
                      <a:gd name="connsiteX61" fmla="*/ 606665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8 w 636245"/>
                      <a:gd name="connsiteY76" fmla="*/ 72932 h 245190"/>
                      <a:gd name="connsiteX77" fmla="*/ 622603 w 636245"/>
                      <a:gd name="connsiteY77" fmla="*/ 67832 h 245190"/>
                      <a:gd name="connsiteX78" fmla="*/ 629871 w 636245"/>
                      <a:gd name="connsiteY78" fmla="*/ 47941 h 245190"/>
                      <a:gd name="connsiteX79" fmla="*/ 629871 w 636245"/>
                      <a:gd name="connsiteY79" fmla="*/ 35319 h 245190"/>
                      <a:gd name="connsiteX80" fmla="*/ 636246 w 636245"/>
                      <a:gd name="connsiteY80" fmla="*/ 35319 h 245190"/>
                      <a:gd name="connsiteX81" fmla="*/ 636246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7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4 w 636245"/>
                      <a:gd name="connsiteY132" fmla="*/ 7778 h 245190"/>
                      <a:gd name="connsiteX133" fmla="*/ 492804 w 636245"/>
                      <a:gd name="connsiteY133" fmla="*/ 1402 h 245190"/>
                      <a:gd name="connsiteX134" fmla="*/ 530417 w 636245"/>
                      <a:gd name="connsiteY134" fmla="*/ 1020 h 245190"/>
                      <a:gd name="connsiteX135" fmla="*/ 530417 w 636245"/>
                      <a:gd name="connsiteY135" fmla="*/ 7395 h 245190"/>
                      <a:gd name="connsiteX136" fmla="*/ 492804 w 636245"/>
                      <a:gd name="connsiteY136" fmla="*/ 7778 h 245190"/>
                      <a:gd name="connsiteX137" fmla="*/ 549288 w 636245"/>
                      <a:gd name="connsiteY137" fmla="*/ 7140 h 245190"/>
                      <a:gd name="connsiteX138" fmla="*/ 549288 w 636245"/>
                      <a:gd name="connsiteY138" fmla="*/ 765 h 245190"/>
                      <a:gd name="connsiteX139" fmla="*/ 586902 w 636245"/>
                      <a:gd name="connsiteY139" fmla="*/ 382 h 245190"/>
                      <a:gd name="connsiteX140" fmla="*/ 586902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2"/>
                          <a:pt x="304097" y="238688"/>
                          <a:pt x="312257" y="238688"/>
                        </a:cubicBezTo>
                        <a:lnTo>
                          <a:pt x="312257"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8"/>
                        </a:lnTo>
                        <a:lnTo>
                          <a:pt x="210637" y="194699"/>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5"/>
                        </a:lnTo>
                        <a:lnTo>
                          <a:pt x="606665"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8" y="72932"/>
                        </a:moveTo>
                        <a:lnTo>
                          <a:pt x="622603" y="67832"/>
                        </a:lnTo>
                        <a:cubicBezTo>
                          <a:pt x="627702" y="64007"/>
                          <a:pt x="629871" y="58014"/>
                          <a:pt x="629871" y="47941"/>
                        </a:cubicBezTo>
                        <a:lnTo>
                          <a:pt x="629871" y="35319"/>
                        </a:lnTo>
                        <a:cubicBezTo>
                          <a:pt x="629871" y="35319"/>
                          <a:pt x="636246" y="35319"/>
                          <a:pt x="636246" y="35319"/>
                        </a:cubicBezTo>
                        <a:lnTo>
                          <a:pt x="636246" y="47941"/>
                        </a:lnTo>
                        <a:cubicBezTo>
                          <a:pt x="636246"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4" y="7778"/>
                        </a:moveTo>
                        <a:lnTo>
                          <a:pt x="492804" y="1402"/>
                        </a:lnTo>
                        <a:cubicBezTo>
                          <a:pt x="492804" y="1402"/>
                          <a:pt x="530417" y="1020"/>
                          <a:pt x="530417" y="1020"/>
                        </a:cubicBezTo>
                        <a:lnTo>
                          <a:pt x="530417" y="7395"/>
                        </a:lnTo>
                        <a:cubicBezTo>
                          <a:pt x="530417"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239" name="Bild 1861">
                <a:extLst>
                  <a:ext uri="{FF2B5EF4-FFF2-40B4-BE49-F238E27FC236}">
                    <a16:creationId xmlns:a16="http://schemas.microsoft.com/office/drawing/2014/main" id="{CEF85326-4BB6-8597-4AD9-13167C217324}"/>
                  </a:ext>
                </a:extLst>
              </p:cNvPr>
              <p:cNvGrpSpPr>
                <a:grpSpLocks/>
              </p:cNvGrpSpPr>
              <p:nvPr/>
            </p:nvGrpSpPr>
            <p:grpSpPr>
              <a:xfrm>
                <a:off x="7561117" y="4231638"/>
                <a:ext cx="635862" cy="371770"/>
                <a:chOff x="7561117" y="4231638"/>
                <a:chExt cx="635862" cy="371770"/>
              </a:xfrm>
            </p:grpSpPr>
            <p:sp>
              <p:nvSpPr>
                <p:cNvPr id="2240" name="Frihandsfigur 2239">
                  <a:extLst>
                    <a:ext uri="{FF2B5EF4-FFF2-40B4-BE49-F238E27FC236}">
                      <a16:creationId xmlns:a16="http://schemas.microsoft.com/office/drawing/2014/main" id="{3A6DBC76-8116-9F07-E26E-1F326207D4F0}"/>
                    </a:ext>
                  </a:extLst>
                </p:cNvPr>
                <p:cNvSpPr>
                  <a:spLocks/>
                </p:cNvSpPr>
                <p:nvPr/>
              </p:nvSpPr>
              <p:spPr>
                <a:xfrm>
                  <a:off x="7564304" y="423476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241" name="Frihandsfigur 2240">
                  <a:extLst>
                    <a:ext uri="{FF2B5EF4-FFF2-40B4-BE49-F238E27FC236}">
                      <a16:creationId xmlns:a16="http://schemas.microsoft.com/office/drawing/2014/main" id="{9337AF03-1F48-A91D-5E94-037FE5BA4C79}"/>
                    </a:ext>
                  </a:extLst>
                </p:cNvPr>
                <p:cNvSpPr>
                  <a:spLocks/>
                </p:cNvSpPr>
                <p:nvPr/>
              </p:nvSpPr>
              <p:spPr>
                <a:xfrm>
                  <a:off x="7561117" y="4231638"/>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3 w 635862"/>
                    <a:gd name="connsiteY6" fmla="*/ 357490 h 371770"/>
                    <a:gd name="connsiteX7" fmla="*/ 343241 w 635862"/>
                    <a:gd name="connsiteY7" fmla="*/ 363100 h 371770"/>
                    <a:gd name="connsiteX8" fmla="*/ 340053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228 h 371770"/>
                    <a:gd name="connsiteX12" fmla="*/ 254243 w 635862"/>
                    <a:gd name="connsiteY12" fmla="*/ 344484 h 371770"/>
                    <a:gd name="connsiteX13" fmla="*/ 257431 w 635862"/>
                    <a:gd name="connsiteY13" fmla="*/ 338874 h 371770"/>
                    <a:gd name="connsiteX14" fmla="*/ 290072 w 635862"/>
                    <a:gd name="connsiteY14" fmla="*/ 357617 h 371770"/>
                    <a:gd name="connsiteX15" fmla="*/ 286884 w 635862"/>
                    <a:gd name="connsiteY15" fmla="*/ 363228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2 w 635862"/>
                    <a:gd name="connsiteY21" fmla="*/ 335049 h 371770"/>
                    <a:gd name="connsiteX22" fmla="*/ 205281 w 635862"/>
                    <a:gd name="connsiteY22" fmla="*/ 316306 h 371770"/>
                    <a:gd name="connsiteX23" fmla="*/ 208469 w 635862"/>
                    <a:gd name="connsiteY23" fmla="*/ 310696 h 371770"/>
                    <a:gd name="connsiteX24" fmla="*/ 241110 w 635862"/>
                    <a:gd name="connsiteY24" fmla="*/ 329439 h 371770"/>
                    <a:gd name="connsiteX25" fmla="*/ 237922 w 635862"/>
                    <a:gd name="connsiteY25" fmla="*/ 335049 h 371770"/>
                    <a:gd name="connsiteX26" fmla="*/ 408651 w 635862"/>
                    <a:gd name="connsiteY26" fmla="*/ 325486 h 371770"/>
                    <a:gd name="connsiteX27" fmla="*/ 405463 w 635862"/>
                    <a:gd name="connsiteY27" fmla="*/ 319876 h 371770"/>
                    <a:gd name="connsiteX28" fmla="*/ 438104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39999 w 635862"/>
                    <a:gd name="connsiteY41" fmla="*/ 278692 h 371770"/>
                    <a:gd name="connsiteX42" fmla="*/ 107358 w 635862"/>
                    <a:gd name="connsiteY42" fmla="*/ 259949 h 371770"/>
                    <a:gd name="connsiteX43" fmla="*/ 110546 w 635862"/>
                    <a:gd name="connsiteY43" fmla="*/ 254339 h 371770"/>
                    <a:gd name="connsiteX44" fmla="*/ 143187 w 635862"/>
                    <a:gd name="connsiteY44" fmla="*/ 273082 h 371770"/>
                    <a:gd name="connsiteX45" fmla="*/ 139999 w 635862"/>
                    <a:gd name="connsiteY45" fmla="*/ 278692 h 371770"/>
                    <a:gd name="connsiteX46" fmla="*/ 506574 w 635862"/>
                    <a:gd name="connsiteY46" fmla="*/ 269002 h 371770"/>
                    <a:gd name="connsiteX47" fmla="*/ 503386 w 635862"/>
                    <a:gd name="connsiteY47" fmla="*/ 263392 h 371770"/>
                    <a:gd name="connsiteX48" fmla="*/ 536027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6 w 635862"/>
                    <a:gd name="connsiteY61" fmla="*/ 222336 h 371770"/>
                    <a:gd name="connsiteX62" fmla="*/ 9435 w 635862"/>
                    <a:gd name="connsiteY62" fmla="*/ 203592 h 371770"/>
                    <a:gd name="connsiteX63" fmla="*/ 12495 w 635862"/>
                    <a:gd name="connsiteY63" fmla="*/ 197982 h 371770"/>
                    <a:gd name="connsiteX64" fmla="*/ 10838 w 635862"/>
                    <a:gd name="connsiteY64" fmla="*/ 200660 h 371770"/>
                    <a:gd name="connsiteX65" fmla="*/ 12623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09 w 635862"/>
                    <a:gd name="connsiteY69" fmla="*/ 207035 h 371770"/>
                    <a:gd name="connsiteX70" fmla="*/ 626045 w 635862"/>
                    <a:gd name="connsiteY70" fmla="*/ 192755 h 371770"/>
                    <a:gd name="connsiteX71" fmla="*/ 629488 w 635862"/>
                    <a:gd name="connsiteY71" fmla="*/ 187782 h 371770"/>
                    <a:gd name="connsiteX72" fmla="*/ 635863 w 635862"/>
                    <a:gd name="connsiteY72" fmla="*/ 188674 h 371770"/>
                    <a:gd name="connsiteX73" fmla="*/ 629360 w 635862"/>
                    <a:gd name="connsiteY73" fmla="*/ 198365 h 371770"/>
                    <a:gd name="connsiteX74" fmla="*/ 604624 w 635862"/>
                    <a:gd name="connsiteY74" fmla="*/ 212645 h 371770"/>
                    <a:gd name="connsiteX75" fmla="*/ 6375 w 635862"/>
                    <a:gd name="connsiteY75" fmla="*/ 184977 h 371770"/>
                    <a:gd name="connsiteX76" fmla="*/ 0 w 635862"/>
                    <a:gd name="connsiteY76" fmla="*/ 184084 h 371770"/>
                    <a:gd name="connsiteX77" fmla="*/ 9435 w 635862"/>
                    <a:gd name="connsiteY77" fmla="*/ 170186 h 371770"/>
                    <a:gd name="connsiteX78" fmla="*/ 29581 w 635862"/>
                    <a:gd name="connsiteY78" fmla="*/ 158584 h 371770"/>
                    <a:gd name="connsiteX79" fmla="*/ 32769 w 635862"/>
                    <a:gd name="connsiteY79" fmla="*/ 164194 h 371770"/>
                    <a:gd name="connsiteX80" fmla="*/ 12623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89 w 635862"/>
                    <a:gd name="connsiteY87" fmla="*/ 154758 h 371770"/>
                    <a:gd name="connsiteX88" fmla="*/ 45901 w 635862"/>
                    <a:gd name="connsiteY88" fmla="*/ 149148 h 371770"/>
                    <a:gd name="connsiteX89" fmla="*/ 78542 w 635862"/>
                    <a:gd name="connsiteY89" fmla="*/ 130405 h 371770"/>
                    <a:gd name="connsiteX90" fmla="*/ 81730 w 635862"/>
                    <a:gd name="connsiteY90" fmla="*/ 136015 h 371770"/>
                    <a:gd name="connsiteX91" fmla="*/ 49089 w 635862"/>
                    <a:gd name="connsiteY91" fmla="*/ 154758 h 371770"/>
                    <a:gd name="connsiteX92" fmla="*/ 571091 w 635862"/>
                    <a:gd name="connsiteY92" fmla="*/ 149276 h 371770"/>
                    <a:gd name="connsiteX93" fmla="*/ 538450 w 635862"/>
                    <a:gd name="connsiteY93" fmla="*/ 130532 h 371770"/>
                    <a:gd name="connsiteX94" fmla="*/ 541637 w 635862"/>
                    <a:gd name="connsiteY94" fmla="*/ 124922 h 371770"/>
                    <a:gd name="connsiteX95" fmla="*/ 574278 w 635862"/>
                    <a:gd name="connsiteY95" fmla="*/ 143665 h 371770"/>
                    <a:gd name="connsiteX96" fmla="*/ 571091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129 w 635862"/>
                    <a:gd name="connsiteY102" fmla="*/ 121097 h 371770"/>
                    <a:gd name="connsiteX103" fmla="*/ 489488 w 635862"/>
                    <a:gd name="connsiteY103" fmla="*/ 102354 h 371770"/>
                    <a:gd name="connsiteX104" fmla="*/ 492676 w 635862"/>
                    <a:gd name="connsiteY104" fmla="*/ 96744 h 371770"/>
                    <a:gd name="connsiteX105" fmla="*/ 525317 w 635862"/>
                    <a:gd name="connsiteY105" fmla="*/ 115487 h 371770"/>
                    <a:gd name="connsiteX106" fmla="*/ 522129 w 635862"/>
                    <a:gd name="connsiteY106" fmla="*/ 121097 h 371770"/>
                    <a:gd name="connsiteX107" fmla="*/ 147012 w 635862"/>
                    <a:gd name="connsiteY107" fmla="*/ 98402 h 371770"/>
                    <a:gd name="connsiteX108" fmla="*/ 143824 w 635862"/>
                    <a:gd name="connsiteY108" fmla="*/ 92791 h 371770"/>
                    <a:gd name="connsiteX109" fmla="*/ 176465 w 635862"/>
                    <a:gd name="connsiteY109" fmla="*/ 74048 h 371770"/>
                    <a:gd name="connsiteX110" fmla="*/ 179653 w 635862"/>
                    <a:gd name="connsiteY110" fmla="*/ 79658 h 371770"/>
                    <a:gd name="connsiteX111" fmla="*/ 147012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3 w 635862"/>
                    <a:gd name="connsiteY122" fmla="*/ 64740 h 371770"/>
                    <a:gd name="connsiteX123" fmla="*/ 391692 w 635862"/>
                    <a:gd name="connsiteY123" fmla="*/ 45997 h 371770"/>
                    <a:gd name="connsiteX124" fmla="*/ 394880 w 635862"/>
                    <a:gd name="connsiteY124" fmla="*/ 40387 h 371770"/>
                    <a:gd name="connsiteX125" fmla="*/ 427521 w 635862"/>
                    <a:gd name="connsiteY125" fmla="*/ 59130 h 371770"/>
                    <a:gd name="connsiteX126" fmla="*/ 424333 w 635862"/>
                    <a:gd name="connsiteY126" fmla="*/ 64740 h 371770"/>
                    <a:gd name="connsiteX127" fmla="*/ 244808 w 635862"/>
                    <a:gd name="connsiteY127" fmla="*/ 42045 h 371770"/>
                    <a:gd name="connsiteX128" fmla="*/ 241620 w 635862"/>
                    <a:gd name="connsiteY128" fmla="*/ 36434 h 371770"/>
                    <a:gd name="connsiteX129" fmla="*/ 274261 w 635862"/>
                    <a:gd name="connsiteY129" fmla="*/ 17691 h 371770"/>
                    <a:gd name="connsiteX130" fmla="*/ 277449 w 635862"/>
                    <a:gd name="connsiteY130" fmla="*/ 23301 h 371770"/>
                    <a:gd name="connsiteX131" fmla="*/ 244808 w 635862"/>
                    <a:gd name="connsiteY131" fmla="*/ 42045 h 371770"/>
                    <a:gd name="connsiteX132" fmla="*/ 375372 w 635862"/>
                    <a:gd name="connsiteY132" fmla="*/ 36434 h 371770"/>
                    <a:gd name="connsiteX133" fmla="*/ 342731 w 635862"/>
                    <a:gd name="connsiteY133" fmla="*/ 17691 h 371770"/>
                    <a:gd name="connsiteX134" fmla="*/ 345919 w 635862"/>
                    <a:gd name="connsiteY134" fmla="*/ 12081 h 371770"/>
                    <a:gd name="connsiteX135" fmla="*/ 378560 w 635862"/>
                    <a:gd name="connsiteY135" fmla="*/ 30824 h 371770"/>
                    <a:gd name="connsiteX136" fmla="*/ 375372 w 635862"/>
                    <a:gd name="connsiteY136" fmla="*/ 36434 h 371770"/>
                    <a:gd name="connsiteX137" fmla="*/ 293769 w 635862"/>
                    <a:gd name="connsiteY137" fmla="*/ 13866 h 371770"/>
                    <a:gd name="connsiteX138" fmla="*/ 290582 w 635862"/>
                    <a:gd name="connsiteY138" fmla="*/ 8256 h 371770"/>
                    <a:gd name="connsiteX139" fmla="*/ 296319 w 635862"/>
                    <a:gd name="connsiteY139" fmla="*/ 4941 h 371770"/>
                    <a:gd name="connsiteX140" fmla="*/ 329088 w 635862"/>
                    <a:gd name="connsiteY140" fmla="*/ 2774 h 371770"/>
                    <a:gd name="connsiteX141" fmla="*/ 326665 w 635862"/>
                    <a:gd name="connsiteY141" fmla="*/ 8639 h 371770"/>
                    <a:gd name="connsiteX142" fmla="*/ 299635 w 635862"/>
                    <a:gd name="connsiteY142" fmla="*/ 10424 h 371770"/>
                    <a:gd name="connsiteX143" fmla="*/ 293897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2" y="364503"/>
                      </a:lnTo>
                      <a:cubicBezTo>
                        <a:pt x="309197" y="365013"/>
                        <a:pt x="312002"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884" y="363228"/>
                      </a:moveTo>
                      <a:lnTo>
                        <a:pt x="254243" y="344484"/>
                      </a:lnTo>
                      <a:lnTo>
                        <a:pt x="257431" y="338874"/>
                      </a:lnTo>
                      <a:lnTo>
                        <a:pt x="290072" y="357617"/>
                      </a:lnTo>
                      <a:lnTo>
                        <a:pt x="286884" y="363228"/>
                      </a:lnTo>
                      <a:close/>
                      <a:moveTo>
                        <a:pt x="359689" y="353665"/>
                      </a:moveTo>
                      <a:lnTo>
                        <a:pt x="356502" y="348054"/>
                      </a:lnTo>
                      <a:lnTo>
                        <a:pt x="389143" y="329311"/>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6" y="222336"/>
                      </a:moveTo>
                      <a:lnTo>
                        <a:pt x="9435" y="203592"/>
                      </a:lnTo>
                      <a:lnTo>
                        <a:pt x="12495"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49"/>
                        <a:pt x="629488" y="187782"/>
                      </a:cubicBezTo>
                      <a:lnTo>
                        <a:pt x="635863" y="188674"/>
                      </a:lnTo>
                      <a:cubicBezTo>
                        <a:pt x="635226" y="192755"/>
                        <a:pt x="632931" y="196197"/>
                        <a:pt x="629360" y="198365"/>
                      </a:cubicBezTo>
                      <a:lnTo>
                        <a:pt x="604624" y="212645"/>
                      </a:lnTo>
                      <a:close/>
                      <a:moveTo>
                        <a:pt x="6375" y="184977"/>
                      </a:moveTo>
                      <a:lnTo>
                        <a:pt x="0" y="184084"/>
                      </a:lnTo>
                      <a:cubicBezTo>
                        <a:pt x="893" y="178219"/>
                        <a:pt x="4335" y="173119"/>
                        <a:pt x="9435" y="170186"/>
                      </a:cubicBezTo>
                      <a:lnTo>
                        <a:pt x="29581" y="158584"/>
                      </a:lnTo>
                      <a:lnTo>
                        <a:pt x="32769" y="164194"/>
                      </a:lnTo>
                      <a:lnTo>
                        <a:pt x="12623" y="175797"/>
                      </a:lnTo>
                      <a:cubicBezTo>
                        <a:pt x="9180" y="177836"/>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2"/>
                      </a:lnTo>
                      <a:lnTo>
                        <a:pt x="541637" y="124922"/>
                      </a:lnTo>
                      <a:lnTo>
                        <a:pt x="574278" y="143665"/>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0"/>
                      </a:moveTo>
                      <a:lnTo>
                        <a:pt x="391692" y="45997"/>
                      </a:lnTo>
                      <a:lnTo>
                        <a:pt x="394880" y="40387"/>
                      </a:lnTo>
                      <a:lnTo>
                        <a:pt x="427521" y="59130"/>
                      </a:lnTo>
                      <a:lnTo>
                        <a:pt x="424333" y="64740"/>
                      </a:lnTo>
                      <a:close/>
                      <a:moveTo>
                        <a:pt x="244808" y="42045"/>
                      </a:moveTo>
                      <a:lnTo>
                        <a:pt x="241620" y="36434"/>
                      </a:lnTo>
                      <a:lnTo>
                        <a:pt x="274261" y="17691"/>
                      </a:lnTo>
                      <a:lnTo>
                        <a:pt x="277449" y="23301"/>
                      </a:lnTo>
                      <a:lnTo>
                        <a:pt x="244808" y="42045"/>
                      </a:lnTo>
                      <a:close/>
                      <a:moveTo>
                        <a:pt x="375372" y="36434"/>
                      </a:moveTo>
                      <a:lnTo>
                        <a:pt x="342731" y="17691"/>
                      </a:lnTo>
                      <a:lnTo>
                        <a:pt x="345919" y="12081"/>
                      </a:lnTo>
                      <a:lnTo>
                        <a:pt x="378560" y="30824"/>
                      </a:lnTo>
                      <a:lnTo>
                        <a:pt x="375372" y="36434"/>
                      </a:lnTo>
                      <a:close/>
                      <a:moveTo>
                        <a:pt x="293769" y="13866"/>
                      </a:moveTo>
                      <a:lnTo>
                        <a:pt x="290582" y="8256"/>
                      </a:lnTo>
                      <a:lnTo>
                        <a:pt x="296319"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42" name="Bild 1861">
              <a:extLst>
                <a:ext uri="{FF2B5EF4-FFF2-40B4-BE49-F238E27FC236}">
                  <a16:creationId xmlns:a16="http://schemas.microsoft.com/office/drawing/2014/main" id="{1F5C469E-005E-A2B7-ED58-124164024FB9}"/>
                </a:ext>
              </a:extLst>
            </p:cNvPr>
            <p:cNvGrpSpPr>
              <a:grpSpLocks/>
            </p:cNvGrpSpPr>
            <p:nvPr/>
          </p:nvGrpSpPr>
          <p:grpSpPr>
            <a:xfrm>
              <a:off x="7033250" y="4538285"/>
              <a:ext cx="636118" cy="422899"/>
              <a:chOff x="7033250" y="4538285"/>
              <a:chExt cx="636118" cy="422899"/>
            </a:xfrm>
          </p:grpSpPr>
          <p:grpSp>
            <p:nvGrpSpPr>
              <p:cNvPr id="2243" name="Bild 1861">
                <a:extLst>
                  <a:ext uri="{FF2B5EF4-FFF2-40B4-BE49-F238E27FC236}">
                    <a16:creationId xmlns:a16="http://schemas.microsoft.com/office/drawing/2014/main" id="{81B48A76-72DA-129C-78DD-21A6E0629172}"/>
                  </a:ext>
                </a:extLst>
              </p:cNvPr>
              <p:cNvGrpSpPr>
                <a:grpSpLocks/>
              </p:cNvGrpSpPr>
              <p:nvPr/>
            </p:nvGrpSpPr>
            <p:grpSpPr>
              <a:xfrm>
                <a:off x="7033250" y="4715994"/>
                <a:ext cx="636118" cy="245190"/>
                <a:chOff x="7033250" y="4715994"/>
                <a:chExt cx="636118" cy="245190"/>
              </a:xfrm>
            </p:grpSpPr>
            <p:sp>
              <p:nvSpPr>
                <p:cNvPr id="2244" name="Frihandsfigur 2243">
                  <a:extLst>
                    <a:ext uri="{FF2B5EF4-FFF2-40B4-BE49-F238E27FC236}">
                      <a16:creationId xmlns:a16="http://schemas.microsoft.com/office/drawing/2014/main" id="{177F5695-082A-1E62-B764-51636EF5DA2A}"/>
                    </a:ext>
                  </a:extLst>
                </p:cNvPr>
                <p:cNvSpPr>
                  <a:spLocks/>
                </p:cNvSpPr>
                <p:nvPr/>
              </p:nvSpPr>
              <p:spPr>
                <a:xfrm>
                  <a:off x="7036437" y="471918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45" name="Bild 1861">
                  <a:extLst>
                    <a:ext uri="{FF2B5EF4-FFF2-40B4-BE49-F238E27FC236}">
                      <a16:creationId xmlns:a16="http://schemas.microsoft.com/office/drawing/2014/main" id="{06BE4B73-B9FB-6C39-0148-EE9FF7600C47}"/>
                    </a:ext>
                  </a:extLst>
                </p:cNvPr>
                <p:cNvGrpSpPr>
                  <a:grpSpLocks/>
                </p:cNvGrpSpPr>
                <p:nvPr/>
              </p:nvGrpSpPr>
              <p:grpSpPr>
                <a:xfrm>
                  <a:off x="7033250" y="4715994"/>
                  <a:ext cx="636118" cy="245190"/>
                  <a:chOff x="7033250" y="4715994"/>
                  <a:chExt cx="636118" cy="245190"/>
                </a:xfrm>
                <a:solidFill>
                  <a:srgbClr val="9D9C9C"/>
                </a:solidFill>
              </p:grpSpPr>
              <p:sp>
                <p:nvSpPr>
                  <p:cNvPr id="2246" name="Frihandsfigur 2245">
                    <a:extLst>
                      <a:ext uri="{FF2B5EF4-FFF2-40B4-BE49-F238E27FC236}">
                        <a16:creationId xmlns:a16="http://schemas.microsoft.com/office/drawing/2014/main" id="{125971CE-D66D-C977-36B4-2AF675D491DD}"/>
                      </a:ext>
                    </a:extLst>
                  </p:cNvPr>
                  <p:cNvSpPr>
                    <a:spLocks/>
                  </p:cNvSpPr>
                  <p:nvPr/>
                </p:nvSpPr>
                <p:spPr>
                  <a:xfrm>
                    <a:off x="7033250" y="4721859"/>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247" name="Frihandsfigur 2246">
                    <a:extLst>
                      <a:ext uri="{FF2B5EF4-FFF2-40B4-BE49-F238E27FC236}">
                        <a16:creationId xmlns:a16="http://schemas.microsoft.com/office/drawing/2014/main" id="{3BAF4D85-A207-775E-F773-1DD0BCD930BD}"/>
                      </a:ext>
                    </a:extLst>
                  </p:cNvPr>
                  <p:cNvSpPr>
                    <a:spLocks/>
                  </p:cNvSpPr>
                  <p:nvPr/>
                </p:nvSpPr>
                <p:spPr>
                  <a:xfrm>
                    <a:off x="7033250" y="4715994"/>
                    <a:ext cx="636118" cy="245190"/>
                  </a:xfrm>
                  <a:custGeom>
                    <a:avLst/>
                    <a:gdLst>
                      <a:gd name="connsiteX0" fmla="*/ 312257 w 636118"/>
                      <a:gd name="connsiteY0" fmla="*/ 245191 h 245190"/>
                      <a:gd name="connsiteX1" fmla="*/ 285610 w 636118"/>
                      <a:gd name="connsiteY1" fmla="*/ 237923 h 245190"/>
                      <a:gd name="connsiteX2" fmla="*/ 275791 w 636118"/>
                      <a:gd name="connsiteY2" fmla="*/ 232185 h 245190"/>
                      <a:gd name="connsiteX3" fmla="*/ 278979 w 636118"/>
                      <a:gd name="connsiteY3" fmla="*/ 226575 h 245190"/>
                      <a:gd name="connsiteX4" fmla="*/ 288797 w 636118"/>
                      <a:gd name="connsiteY4" fmla="*/ 232313 h 245190"/>
                      <a:gd name="connsiteX5" fmla="*/ 312257 w 636118"/>
                      <a:gd name="connsiteY5" fmla="*/ 238688 h 245190"/>
                      <a:gd name="connsiteX6" fmla="*/ 312257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842 w 636118"/>
                      <a:gd name="connsiteY44" fmla="*/ 138214 h 245190"/>
                      <a:gd name="connsiteX45" fmla="*/ 80201 w 636118"/>
                      <a:gd name="connsiteY45" fmla="*/ 119344 h 245190"/>
                      <a:gd name="connsiteX46" fmla="*/ 83388 w 636118"/>
                      <a:gd name="connsiteY46" fmla="*/ 113734 h 245190"/>
                      <a:gd name="connsiteX47" fmla="*/ 116029 w 636118"/>
                      <a:gd name="connsiteY47" fmla="*/ 132604 h 245190"/>
                      <a:gd name="connsiteX48" fmla="*/ 112842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10036 h 245190"/>
                      <a:gd name="connsiteX55" fmla="*/ 31239 w 636118"/>
                      <a:gd name="connsiteY55" fmla="*/ 91165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211 w 636118"/>
                      <a:gd name="connsiteY59" fmla="*/ 101493 h 245190"/>
                      <a:gd name="connsiteX60" fmla="*/ 574024 w 636118"/>
                      <a:gd name="connsiteY60" fmla="*/ 95883 h 245190"/>
                      <a:gd name="connsiteX61" fmla="*/ 606665 w 636118"/>
                      <a:gd name="connsiteY61" fmla="*/ 77140 h 245190"/>
                      <a:gd name="connsiteX62" fmla="*/ 609852 w 636118"/>
                      <a:gd name="connsiteY62" fmla="*/ 82750 h 245190"/>
                      <a:gd name="connsiteX63" fmla="*/ 577211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6 w 636118"/>
                      <a:gd name="connsiteY97" fmla="*/ 11475 h 245190"/>
                      <a:gd name="connsiteX98" fmla="*/ 97796 w 636118"/>
                      <a:gd name="connsiteY98" fmla="*/ 5100 h 245190"/>
                      <a:gd name="connsiteX99" fmla="*/ 135409 w 636118"/>
                      <a:gd name="connsiteY99" fmla="*/ 4718 h 245190"/>
                      <a:gd name="connsiteX100" fmla="*/ 135409 w 636118"/>
                      <a:gd name="connsiteY100" fmla="*/ 11093 h 245190"/>
                      <a:gd name="connsiteX101" fmla="*/ 97796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268 h 245190"/>
                      <a:gd name="connsiteX138" fmla="*/ 549288 w 636118"/>
                      <a:gd name="connsiteY138" fmla="*/ 893 h 245190"/>
                      <a:gd name="connsiteX139" fmla="*/ 586902 w 636118"/>
                      <a:gd name="connsiteY139" fmla="*/ 510 h 245190"/>
                      <a:gd name="connsiteX140" fmla="*/ 586902 w 636118"/>
                      <a:gd name="connsiteY140" fmla="*/ 6885 h 245190"/>
                      <a:gd name="connsiteX141" fmla="*/ 549288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70" y="242640"/>
                          <a:pt x="285610" y="237923"/>
                        </a:cubicBezTo>
                        <a:lnTo>
                          <a:pt x="275791" y="232185"/>
                        </a:lnTo>
                        <a:lnTo>
                          <a:pt x="278979" y="226575"/>
                        </a:lnTo>
                        <a:lnTo>
                          <a:pt x="288797" y="232313"/>
                        </a:lnTo>
                        <a:cubicBezTo>
                          <a:pt x="295937" y="236393"/>
                          <a:pt x="304098" y="238688"/>
                          <a:pt x="312257" y="238688"/>
                        </a:cubicBezTo>
                        <a:lnTo>
                          <a:pt x="312257"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842" y="138214"/>
                        </a:moveTo>
                        <a:lnTo>
                          <a:pt x="80201" y="119344"/>
                        </a:lnTo>
                        <a:lnTo>
                          <a:pt x="83388" y="113734"/>
                        </a:lnTo>
                        <a:lnTo>
                          <a:pt x="116029" y="132604"/>
                        </a:lnTo>
                        <a:lnTo>
                          <a:pt x="112842" y="138214"/>
                        </a:lnTo>
                        <a:close/>
                        <a:moveTo>
                          <a:pt x="528249" y="129544"/>
                        </a:moveTo>
                        <a:lnTo>
                          <a:pt x="525062" y="123934"/>
                        </a:lnTo>
                        <a:lnTo>
                          <a:pt x="557703" y="105191"/>
                        </a:lnTo>
                        <a:lnTo>
                          <a:pt x="560890" y="110801"/>
                        </a:lnTo>
                        <a:lnTo>
                          <a:pt x="528249" y="129544"/>
                        </a:lnTo>
                        <a:close/>
                        <a:moveTo>
                          <a:pt x="63880" y="110036"/>
                        </a:moveTo>
                        <a:lnTo>
                          <a:pt x="31239" y="91165"/>
                        </a:lnTo>
                        <a:lnTo>
                          <a:pt x="34426" y="85555"/>
                        </a:lnTo>
                        <a:lnTo>
                          <a:pt x="67067" y="104426"/>
                        </a:lnTo>
                        <a:lnTo>
                          <a:pt x="63880"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248" name="Bild 1861">
                <a:extLst>
                  <a:ext uri="{FF2B5EF4-FFF2-40B4-BE49-F238E27FC236}">
                    <a16:creationId xmlns:a16="http://schemas.microsoft.com/office/drawing/2014/main" id="{B5706E16-2145-60B2-4EDD-C43B697333A5}"/>
                  </a:ext>
                </a:extLst>
              </p:cNvPr>
              <p:cNvGrpSpPr>
                <a:grpSpLocks/>
              </p:cNvGrpSpPr>
              <p:nvPr/>
            </p:nvGrpSpPr>
            <p:grpSpPr>
              <a:xfrm>
                <a:off x="7033377" y="4538285"/>
                <a:ext cx="635735" cy="371770"/>
                <a:chOff x="7033377" y="4538285"/>
                <a:chExt cx="635735" cy="371770"/>
              </a:xfrm>
            </p:grpSpPr>
            <p:sp>
              <p:nvSpPr>
                <p:cNvPr id="2249" name="Frihandsfigur 2248">
                  <a:extLst>
                    <a:ext uri="{FF2B5EF4-FFF2-40B4-BE49-F238E27FC236}">
                      <a16:creationId xmlns:a16="http://schemas.microsoft.com/office/drawing/2014/main" id="{C9B4DDF3-EDCE-07E8-C97B-118DD88E6374}"/>
                    </a:ext>
                  </a:extLst>
                </p:cNvPr>
                <p:cNvSpPr>
                  <a:spLocks/>
                </p:cNvSpPr>
                <p:nvPr/>
              </p:nvSpPr>
              <p:spPr>
                <a:xfrm>
                  <a:off x="7036438" y="454153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50" name="Frihandsfigur 2249">
                  <a:extLst>
                    <a:ext uri="{FF2B5EF4-FFF2-40B4-BE49-F238E27FC236}">
                      <a16:creationId xmlns:a16="http://schemas.microsoft.com/office/drawing/2014/main" id="{B78DA041-5885-3690-5D0A-748562AECE55}"/>
                    </a:ext>
                  </a:extLst>
                </p:cNvPr>
                <p:cNvSpPr>
                  <a:spLocks/>
                </p:cNvSpPr>
                <p:nvPr/>
              </p:nvSpPr>
              <p:spPr>
                <a:xfrm>
                  <a:off x="7033377" y="4538285"/>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3 w 635735"/>
                    <a:gd name="connsiteY6" fmla="*/ 357490 h 371770"/>
                    <a:gd name="connsiteX7" fmla="*/ 343241 w 635735"/>
                    <a:gd name="connsiteY7" fmla="*/ 363100 h 371770"/>
                    <a:gd name="connsiteX8" fmla="*/ 340053 w 635735"/>
                    <a:gd name="connsiteY8" fmla="*/ 365013 h 371770"/>
                    <a:gd name="connsiteX9" fmla="*/ 314808 w 635735"/>
                    <a:gd name="connsiteY9" fmla="*/ 371770 h 371770"/>
                    <a:gd name="connsiteX10" fmla="*/ 314808 w 635735"/>
                    <a:gd name="connsiteY10" fmla="*/ 371770 h 371770"/>
                    <a:gd name="connsiteX11" fmla="*/ 286757 w 635735"/>
                    <a:gd name="connsiteY11" fmla="*/ 363355 h 371770"/>
                    <a:gd name="connsiteX12" fmla="*/ 254116 w 635735"/>
                    <a:gd name="connsiteY12" fmla="*/ 344612 h 371770"/>
                    <a:gd name="connsiteX13" fmla="*/ 257303 w 635735"/>
                    <a:gd name="connsiteY13" fmla="*/ 339002 h 371770"/>
                    <a:gd name="connsiteX14" fmla="*/ 289944 w 635735"/>
                    <a:gd name="connsiteY14" fmla="*/ 357745 h 371770"/>
                    <a:gd name="connsiteX15" fmla="*/ 286757 w 635735"/>
                    <a:gd name="connsiteY15" fmla="*/ 363355 h 371770"/>
                    <a:gd name="connsiteX16" fmla="*/ 359689 w 635735"/>
                    <a:gd name="connsiteY16" fmla="*/ 353665 h 371770"/>
                    <a:gd name="connsiteX17" fmla="*/ 356502 w 635735"/>
                    <a:gd name="connsiteY17" fmla="*/ 348055 h 371770"/>
                    <a:gd name="connsiteX18" fmla="*/ 389143 w 635735"/>
                    <a:gd name="connsiteY18" fmla="*/ 329312 h 371770"/>
                    <a:gd name="connsiteX19" fmla="*/ 392330 w 635735"/>
                    <a:gd name="connsiteY19" fmla="*/ 334922 h 371770"/>
                    <a:gd name="connsiteX20" fmla="*/ 359689 w 635735"/>
                    <a:gd name="connsiteY20" fmla="*/ 353665 h 371770"/>
                    <a:gd name="connsiteX21" fmla="*/ 237795 w 635735"/>
                    <a:gd name="connsiteY21" fmla="*/ 335049 h 371770"/>
                    <a:gd name="connsiteX22" fmla="*/ 205154 w 635735"/>
                    <a:gd name="connsiteY22" fmla="*/ 316306 h 371770"/>
                    <a:gd name="connsiteX23" fmla="*/ 208342 w 635735"/>
                    <a:gd name="connsiteY23" fmla="*/ 310696 h 371770"/>
                    <a:gd name="connsiteX24" fmla="*/ 240983 w 635735"/>
                    <a:gd name="connsiteY24" fmla="*/ 329439 h 371770"/>
                    <a:gd name="connsiteX25" fmla="*/ 237795 w 635735"/>
                    <a:gd name="connsiteY25" fmla="*/ 335049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5 w 635735"/>
                    <a:gd name="connsiteY37" fmla="*/ 291698 h 371770"/>
                    <a:gd name="connsiteX38" fmla="*/ 487066 w 635735"/>
                    <a:gd name="connsiteY38" fmla="*/ 272955 h 371770"/>
                    <a:gd name="connsiteX39" fmla="*/ 490253 w 635735"/>
                    <a:gd name="connsiteY39" fmla="*/ 278565 h 371770"/>
                    <a:gd name="connsiteX40" fmla="*/ 457612 w 635735"/>
                    <a:gd name="connsiteY40" fmla="*/ 297308 h 371770"/>
                    <a:gd name="connsiteX41" fmla="*/ 139999 w 635735"/>
                    <a:gd name="connsiteY41" fmla="*/ 278693 h 371770"/>
                    <a:gd name="connsiteX42" fmla="*/ 107358 w 635735"/>
                    <a:gd name="connsiteY42" fmla="*/ 259949 h 371770"/>
                    <a:gd name="connsiteX43" fmla="*/ 110546 w 635735"/>
                    <a:gd name="connsiteY43" fmla="*/ 254339 h 371770"/>
                    <a:gd name="connsiteX44" fmla="*/ 143187 w 635735"/>
                    <a:gd name="connsiteY44" fmla="*/ 273082 h 371770"/>
                    <a:gd name="connsiteX45" fmla="*/ 139999 w 635735"/>
                    <a:gd name="connsiteY45" fmla="*/ 278693 h 371770"/>
                    <a:gd name="connsiteX46" fmla="*/ 506574 w 635735"/>
                    <a:gd name="connsiteY46" fmla="*/ 269002 h 371770"/>
                    <a:gd name="connsiteX47" fmla="*/ 503386 w 635735"/>
                    <a:gd name="connsiteY47" fmla="*/ 263392 h 371770"/>
                    <a:gd name="connsiteX48" fmla="*/ 536027 w 635735"/>
                    <a:gd name="connsiteY48" fmla="*/ 244649 h 371770"/>
                    <a:gd name="connsiteX49" fmla="*/ 539215 w 635735"/>
                    <a:gd name="connsiteY49" fmla="*/ 250259 h 371770"/>
                    <a:gd name="connsiteX50" fmla="*/ 506574 w 635735"/>
                    <a:gd name="connsiteY50" fmla="*/ 269002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408 w 635735"/>
                    <a:gd name="connsiteY56" fmla="*/ 240824 h 371770"/>
                    <a:gd name="connsiteX57" fmla="*/ 552220 w 635735"/>
                    <a:gd name="connsiteY57" fmla="*/ 235214 h 371770"/>
                    <a:gd name="connsiteX58" fmla="*/ 584861 w 635735"/>
                    <a:gd name="connsiteY58" fmla="*/ 216471 h 371770"/>
                    <a:gd name="connsiteX59" fmla="*/ 588049 w 635735"/>
                    <a:gd name="connsiteY59" fmla="*/ 222081 h 371770"/>
                    <a:gd name="connsiteX60" fmla="*/ 555408 w 635735"/>
                    <a:gd name="connsiteY60" fmla="*/ 240824 h 371770"/>
                    <a:gd name="connsiteX61" fmla="*/ 42076 w 635735"/>
                    <a:gd name="connsiteY61" fmla="*/ 222336 h 371770"/>
                    <a:gd name="connsiteX62" fmla="*/ 9435 w 635735"/>
                    <a:gd name="connsiteY62" fmla="*/ 203592 h 371770"/>
                    <a:gd name="connsiteX63" fmla="*/ 12495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70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5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5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2 w 635735"/>
                    <a:gd name="connsiteY83" fmla="*/ 158839 h 371770"/>
                    <a:gd name="connsiteX84" fmla="*/ 590599 w 635735"/>
                    <a:gd name="connsiteY84" fmla="*/ 153229 h 371770"/>
                    <a:gd name="connsiteX85" fmla="*/ 623240 w 635735"/>
                    <a:gd name="connsiteY85" fmla="*/ 171972 h 371770"/>
                    <a:gd name="connsiteX86" fmla="*/ 620053 w 635735"/>
                    <a:gd name="connsiteY86" fmla="*/ 177582 h 371770"/>
                    <a:gd name="connsiteX87" fmla="*/ 49090 w 635735"/>
                    <a:gd name="connsiteY87" fmla="*/ 154886 h 371770"/>
                    <a:gd name="connsiteX88" fmla="*/ 45902 w 635735"/>
                    <a:gd name="connsiteY88" fmla="*/ 149276 h 371770"/>
                    <a:gd name="connsiteX89" fmla="*/ 78543 w 635735"/>
                    <a:gd name="connsiteY89" fmla="*/ 130533 h 371770"/>
                    <a:gd name="connsiteX90" fmla="*/ 81731 w 635735"/>
                    <a:gd name="connsiteY90" fmla="*/ 136143 h 371770"/>
                    <a:gd name="connsiteX91" fmla="*/ 49090 w 635735"/>
                    <a:gd name="connsiteY91" fmla="*/ 154886 h 371770"/>
                    <a:gd name="connsiteX92" fmla="*/ 571091 w 635735"/>
                    <a:gd name="connsiteY92" fmla="*/ 149276 h 371770"/>
                    <a:gd name="connsiteX93" fmla="*/ 538450 w 635735"/>
                    <a:gd name="connsiteY93" fmla="*/ 130533 h 371770"/>
                    <a:gd name="connsiteX94" fmla="*/ 541637 w 635735"/>
                    <a:gd name="connsiteY94" fmla="*/ 124923 h 371770"/>
                    <a:gd name="connsiteX95" fmla="*/ 574278 w 635735"/>
                    <a:gd name="connsiteY95" fmla="*/ 143666 h 371770"/>
                    <a:gd name="connsiteX96" fmla="*/ 571091 w 635735"/>
                    <a:gd name="connsiteY96" fmla="*/ 149276 h 371770"/>
                    <a:gd name="connsiteX97" fmla="*/ 97923 w 635735"/>
                    <a:gd name="connsiteY97" fmla="*/ 126580 h 371770"/>
                    <a:gd name="connsiteX98" fmla="*/ 94735 w 635735"/>
                    <a:gd name="connsiteY98" fmla="*/ 120970 h 371770"/>
                    <a:gd name="connsiteX99" fmla="*/ 127376 w 635735"/>
                    <a:gd name="connsiteY99" fmla="*/ 102227 h 371770"/>
                    <a:gd name="connsiteX100" fmla="*/ 130564 w 635735"/>
                    <a:gd name="connsiteY100" fmla="*/ 107837 h 371770"/>
                    <a:gd name="connsiteX101" fmla="*/ 97923 w 635735"/>
                    <a:gd name="connsiteY101" fmla="*/ 126580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6885 w 635735"/>
                    <a:gd name="connsiteY107" fmla="*/ 98402 h 371770"/>
                    <a:gd name="connsiteX108" fmla="*/ 143697 w 635735"/>
                    <a:gd name="connsiteY108" fmla="*/ 92791 h 371770"/>
                    <a:gd name="connsiteX109" fmla="*/ 176338 w 635735"/>
                    <a:gd name="connsiteY109" fmla="*/ 74048 h 371770"/>
                    <a:gd name="connsiteX110" fmla="*/ 179526 w 635735"/>
                    <a:gd name="connsiteY110" fmla="*/ 79658 h 371770"/>
                    <a:gd name="connsiteX111" fmla="*/ 146885 w 635735"/>
                    <a:gd name="connsiteY111" fmla="*/ 98402 h 371770"/>
                    <a:gd name="connsiteX112" fmla="*/ 473168 w 635735"/>
                    <a:gd name="connsiteY112" fmla="*/ 92919 h 371770"/>
                    <a:gd name="connsiteX113" fmla="*/ 440527 w 635735"/>
                    <a:gd name="connsiteY113" fmla="*/ 74176 h 371770"/>
                    <a:gd name="connsiteX114" fmla="*/ 443714 w 635735"/>
                    <a:gd name="connsiteY114" fmla="*/ 68566 h 371770"/>
                    <a:gd name="connsiteX115" fmla="*/ 476355 w 635735"/>
                    <a:gd name="connsiteY115" fmla="*/ 87309 h 371770"/>
                    <a:gd name="connsiteX116" fmla="*/ 473168 w 635735"/>
                    <a:gd name="connsiteY116" fmla="*/ 92919 h 371770"/>
                    <a:gd name="connsiteX117" fmla="*/ 195846 w 635735"/>
                    <a:gd name="connsiteY117" fmla="*/ 70223 h 371770"/>
                    <a:gd name="connsiteX118" fmla="*/ 192659 w 635735"/>
                    <a:gd name="connsiteY118" fmla="*/ 64613 h 371770"/>
                    <a:gd name="connsiteX119" fmla="*/ 225300 w 635735"/>
                    <a:gd name="connsiteY119" fmla="*/ 45870 h 371770"/>
                    <a:gd name="connsiteX120" fmla="*/ 228487 w 635735"/>
                    <a:gd name="connsiteY120" fmla="*/ 51480 h 371770"/>
                    <a:gd name="connsiteX121" fmla="*/ 195846 w 635735"/>
                    <a:gd name="connsiteY121" fmla="*/ 70223 h 371770"/>
                    <a:gd name="connsiteX122" fmla="*/ 424206 w 635735"/>
                    <a:gd name="connsiteY122" fmla="*/ 64741 h 371770"/>
                    <a:gd name="connsiteX123" fmla="*/ 391565 w 635735"/>
                    <a:gd name="connsiteY123" fmla="*/ 45998 h 371770"/>
                    <a:gd name="connsiteX124" fmla="*/ 394753 w 635735"/>
                    <a:gd name="connsiteY124" fmla="*/ 40387 h 371770"/>
                    <a:gd name="connsiteX125" fmla="*/ 427394 w 635735"/>
                    <a:gd name="connsiteY125" fmla="*/ 59130 h 371770"/>
                    <a:gd name="connsiteX126" fmla="*/ 424206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244 w 635735"/>
                    <a:gd name="connsiteY132" fmla="*/ 36562 h 371770"/>
                    <a:gd name="connsiteX133" fmla="*/ 342603 w 635735"/>
                    <a:gd name="connsiteY133" fmla="*/ 17819 h 371770"/>
                    <a:gd name="connsiteX134" fmla="*/ 345791 w 635735"/>
                    <a:gd name="connsiteY134" fmla="*/ 12209 h 371770"/>
                    <a:gd name="connsiteX135" fmla="*/ 378432 w 635735"/>
                    <a:gd name="connsiteY135" fmla="*/ 30952 h 371770"/>
                    <a:gd name="connsiteX136" fmla="*/ 375244 w 635735"/>
                    <a:gd name="connsiteY136" fmla="*/ 36562 h 371770"/>
                    <a:gd name="connsiteX137" fmla="*/ 293769 w 635735"/>
                    <a:gd name="connsiteY137" fmla="*/ 13866 h 371770"/>
                    <a:gd name="connsiteX138" fmla="*/ 290582 w 635735"/>
                    <a:gd name="connsiteY138" fmla="*/ 8256 h 371770"/>
                    <a:gd name="connsiteX139" fmla="*/ 296319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3" y="364503"/>
                      </a:lnTo>
                      <a:cubicBezTo>
                        <a:pt x="309197" y="365013"/>
                        <a:pt x="312003"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495" y="197982"/>
                      </a:lnTo>
                      <a:lnTo>
                        <a:pt x="10838" y="200660"/>
                      </a:lnTo>
                      <a:lnTo>
                        <a:pt x="12623" y="197982"/>
                      </a:lnTo>
                      <a:lnTo>
                        <a:pt x="45391" y="216853"/>
                      </a:lnTo>
                      <a:lnTo>
                        <a:pt x="42204" y="222463"/>
                      </a:lnTo>
                      <a:close/>
                      <a:moveTo>
                        <a:pt x="604370"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5"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5878955" y="2342919"/>
            <a:ext cx="4349675" cy="2567390"/>
            <a:chOff x="5878955" y="2342919"/>
            <a:chExt cx="4349675" cy="2567390"/>
          </a:xfrm>
        </p:grpSpPr>
        <p:grpSp>
          <p:nvGrpSpPr>
            <p:cNvPr id="1966" name="Bild 1861">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6"/>
              <a:chOff x="6938769" y="3875263"/>
              <a:chExt cx="636245" cy="423026"/>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001" name="Bild 1861">
              <a:extLst>
                <a:ext uri="{FF2B5EF4-FFF2-40B4-BE49-F238E27FC236}">
                  <a16:creationId xmlns:a16="http://schemas.microsoft.com/office/drawing/2014/main" id="{6BBA4E1B-673C-FD0A-C96D-3536F2A2D4F5}"/>
                </a:ext>
              </a:extLst>
            </p:cNvPr>
            <p:cNvGrpSpPr>
              <a:grpSpLocks/>
            </p:cNvGrpSpPr>
            <p:nvPr/>
          </p:nvGrpSpPr>
          <p:grpSpPr>
            <a:xfrm>
              <a:off x="7469441" y="3568871"/>
              <a:ext cx="636245" cy="422899"/>
              <a:chOff x="7469441" y="3568871"/>
              <a:chExt cx="636245"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5" cy="245190"/>
                <a:chOff x="7469441" y="3746580"/>
                <a:chExt cx="636245"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5" cy="245190"/>
                  <a:chOff x="7469441" y="3746580"/>
                  <a:chExt cx="636245"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endParaRPr lang="sv-SE"/>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32" name="Bild 1861">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endParaRPr lang="sv-SE"/>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67" name="Bild 1861">
              <a:extLst>
                <a:ext uri="{FF2B5EF4-FFF2-40B4-BE49-F238E27FC236}">
                  <a16:creationId xmlns:a16="http://schemas.microsoft.com/office/drawing/2014/main" id="{D83C4CAC-28C3-6178-A478-5820AC46EF48}"/>
                </a:ext>
              </a:extLst>
            </p:cNvPr>
            <p:cNvGrpSpPr>
              <a:grpSpLocks/>
            </p:cNvGrpSpPr>
            <p:nvPr/>
          </p:nvGrpSpPr>
          <p:grpSpPr>
            <a:xfrm>
              <a:off x="8530913" y="2955831"/>
              <a:ext cx="636245" cy="423027"/>
              <a:chOff x="8530913" y="2955831"/>
              <a:chExt cx="636245" cy="423027"/>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5" cy="245317"/>
                <a:chOff x="8530913" y="3133540"/>
                <a:chExt cx="636245"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5" cy="245317"/>
                  <a:chOff x="8530913" y="3133540"/>
                  <a:chExt cx="636245"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098" name="Bild 1861">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7"/>
              <a:chOff x="9061713" y="2649312"/>
              <a:chExt cx="636245" cy="423027"/>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142" name="Bild 1861">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167" name="Bild 1861">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endParaRPr lang="sv-SE"/>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76" name="Bild 1861">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3762132" y="2041819"/>
            <a:ext cx="4875507" cy="2868396"/>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endParaRPr lang="sv-SE"/>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endParaRPr lang="sv-SE"/>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endParaRPr lang="sv-SE"/>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endParaRPr lang="sv-SE"/>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824879" y="2349103"/>
            <a:ext cx="4344706" cy="256187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endParaRPr lang="sv-SE"/>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endParaRPr lang="sv-SE"/>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endParaRPr lang="sv-SE"/>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endParaRPr lang="sv-SE"/>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endParaRPr lang="sv-SE"/>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endParaRPr lang="sv-SE"/>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endParaRPr lang="sv-SE"/>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endParaRPr lang="sv-SE"/>
              </a:p>
            </p:txBody>
          </p:sp>
        </p:grpSp>
      </p:grpSp>
      <p:grpSp>
        <p:nvGrpSpPr>
          <p:cNvPr id="2485" name="Rad 4 – Lila ">
            <a:extLst>
              <a:ext uri="{FF2B5EF4-FFF2-40B4-BE49-F238E27FC236}">
                <a16:creationId xmlns:a16="http://schemas.microsoft.com/office/drawing/2014/main" id="{03772192-EDA5-AC6F-DBF9-96C4C9F4F3DB}"/>
              </a:ext>
            </a:extLst>
          </p:cNvPr>
          <p:cNvGrpSpPr>
            <a:grpSpLocks/>
          </p:cNvGrpSpPr>
          <p:nvPr/>
        </p:nvGrpSpPr>
        <p:grpSpPr>
          <a:xfrm>
            <a:off x="2695815" y="2040926"/>
            <a:ext cx="4879969" cy="2869543"/>
            <a:chOff x="2695815" y="2040926"/>
            <a:chExt cx="4879969" cy="2869543"/>
          </a:xfrm>
        </p:grpSpPr>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3230950" y="4185928"/>
              <a:ext cx="629748" cy="416492"/>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2695815" y="4493977"/>
              <a:ext cx="629748" cy="416492"/>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endParaRPr lang="sv-SE"/>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3758689" y="3876475"/>
              <a:ext cx="635735" cy="422453"/>
              <a:chOff x="3758689" y="3876475"/>
              <a:chExt cx="635735"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endParaRPr lang="sv-SE"/>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0"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endParaRPr lang="sv-SE"/>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4289234" y="3569955"/>
              <a:ext cx="635990" cy="422453"/>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endParaRPr lang="sv-SE"/>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820033" y="3263435"/>
              <a:ext cx="635862" cy="422452"/>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endParaRPr lang="sv-SE"/>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50833" y="2956915"/>
              <a:ext cx="635735" cy="422580"/>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endParaRPr lang="sv-SE"/>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endParaRPr lang="sv-SE"/>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endParaRPr lang="sv-SE"/>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5884565" y="2653456"/>
              <a:ext cx="629748" cy="416492"/>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415238" y="2346936"/>
              <a:ext cx="629748" cy="416492"/>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6946037" y="2040926"/>
              <a:ext cx="629747" cy="416492"/>
              <a:chOff x="6946037" y="2040926"/>
              <a:chExt cx="629747" cy="416492"/>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1545601" y="1728604"/>
            <a:ext cx="5510216" cy="3235512"/>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9D9C9C"/>
                  </a:solidFill>
                  <a:ln w="0" cap="flat">
                    <a:noFill/>
                    <a:prstDash val="solid"/>
                    <a:miter/>
                  </a:ln>
                </p:spPr>
                <p:txBody>
                  <a:bodyPr rtlCol="0" anchor="ctr"/>
                  <a:lstStyle/>
                  <a:p>
                    <a:endParaRPr lang="sv-SE"/>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9D9C9C"/>
                </a:solidFill>
                <a:ln w="0" cap="flat">
                  <a:noFill/>
                  <a:prstDash val="solid"/>
                  <a:miter/>
                </a:ln>
              </p:spPr>
              <p:txBody>
                <a:bodyPr rtlCol="0" anchor="ctr"/>
                <a:lstStyle/>
                <a:p>
                  <a:endParaRPr lang="sv-SE"/>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9D9C9C"/>
                  </a:solidFill>
                  <a:ln w="0" cap="flat">
                    <a:noFill/>
                    <a:prstDash val="solid"/>
                    <a:miter/>
                  </a:ln>
                </p:spPr>
                <p:txBody>
                  <a:bodyPr rtlCol="0" anchor="ctr"/>
                  <a:lstStyle/>
                  <a:p>
                    <a:endParaRPr lang="sv-SE"/>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3" name="Rad 2">
            <a:extLst>
              <a:ext uri="{FF2B5EF4-FFF2-40B4-BE49-F238E27FC236}">
                <a16:creationId xmlns:a16="http://schemas.microsoft.com/office/drawing/2014/main" id="{C6CB90E8-7516-F42C-54FB-40F6E0132599}"/>
              </a:ext>
            </a:extLst>
          </p:cNvPr>
          <p:cNvGrpSpPr/>
          <p:nvPr/>
        </p:nvGrpSpPr>
        <p:grpSpPr>
          <a:xfrm>
            <a:off x="306771" y="1679133"/>
            <a:ext cx="5600489" cy="3286386"/>
            <a:chOff x="306771" y="1679133"/>
            <a:chExt cx="5600489" cy="3286386"/>
          </a:xfrm>
        </p:grpSpPr>
        <p:grpSp>
          <p:nvGrpSpPr>
            <p:cNvPr id="1908" name="Bild 1861">
              <a:extLst>
                <a:ext uri="{FF2B5EF4-FFF2-40B4-BE49-F238E27FC236}">
                  <a16:creationId xmlns:a16="http://schemas.microsoft.com/office/drawing/2014/main" id="{A2171402-D65D-0959-2449-0608CD4B6F9C}"/>
                </a:ext>
              </a:extLst>
            </p:cNvPr>
            <p:cNvGrpSpPr/>
            <p:nvPr/>
          </p:nvGrpSpPr>
          <p:grpSpPr>
            <a:xfrm>
              <a:off x="935111" y="4182548"/>
              <a:ext cx="636245" cy="423026"/>
              <a:chOff x="935111" y="4182548"/>
              <a:chExt cx="636245" cy="423026"/>
            </a:xfrm>
          </p:grpSpPr>
          <p:grpSp>
            <p:nvGrpSpPr>
              <p:cNvPr id="1909" name="Bild 1861">
                <a:extLst>
                  <a:ext uri="{FF2B5EF4-FFF2-40B4-BE49-F238E27FC236}">
                    <a16:creationId xmlns:a16="http://schemas.microsoft.com/office/drawing/2014/main" id="{839F734E-33A7-88D7-608E-84C0CA7120E5}"/>
                  </a:ext>
                </a:extLst>
              </p:cNvPr>
              <p:cNvGrpSpPr/>
              <p:nvPr/>
            </p:nvGrpSpPr>
            <p:grpSpPr>
              <a:xfrm>
                <a:off x="935111" y="4360258"/>
                <a:ext cx="636245" cy="245317"/>
                <a:chOff x="935111" y="4360258"/>
                <a:chExt cx="636245" cy="245317"/>
              </a:xfrm>
            </p:grpSpPr>
            <p:sp>
              <p:nvSpPr>
                <p:cNvPr id="1910" name="Frihandsfigur 1909">
                  <a:extLst>
                    <a:ext uri="{FF2B5EF4-FFF2-40B4-BE49-F238E27FC236}">
                      <a16:creationId xmlns:a16="http://schemas.microsoft.com/office/drawing/2014/main" id="{92122AA1-FBCF-9F5C-DE97-0076062F42C3}"/>
                    </a:ext>
                  </a:extLst>
                </p:cNvPr>
                <p:cNvSpPr/>
                <p:nvPr/>
              </p:nvSpPr>
              <p:spPr>
                <a:xfrm>
                  <a:off x="938299" y="436344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11" name="Bild 1861">
                  <a:extLst>
                    <a:ext uri="{FF2B5EF4-FFF2-40B4-BE49-F238E27FC236}">
                      <a16:creationId xmlns:a16="http://schemas.microsoft.com/office/drawing/2014/main" id="{F126B4BE-D5DD-B8B7-D395-0E6D7C368F91}"/>
                    </a:ext>
                  </a:extLst>
                </p:cNvPr>
                <p:cNvGrpSpPr/>
                <p:nvPr/>
              </p:nvGrpSpPr>
              <p:grpSpPr>
                <a:xfrm>
                  <a:off x="935111" y="4360258"/>
                  <a:ext cx="636245" cy="245317"/>
                  <a:chOff x="935111" y="4360258"/>
                  <a:chExt cx="636245" cy="245317"/>
                </a:xfrm>
                <a:solidFill>
                  <a:srgbClr val="9D9C9C"/>
                </a:solidFill>
              </p:grpSpPr>
              <p:sp>
                <p:nvSpPr>
                  <p:cNvPr id="1912" name="Frihandsfigur 1911">
                    <a:extLst>
                      <a:ext uri="{FF2B5EF4-FFF2-40B4-BE49-F238E27FC236}">
                        <a16:creationId xmlns:a16="http://schemas.microsoft.com/office/drawing/2014/main" id="{C07DC4D0-2505-7F71-C9E6-3C20989706BC}"/>
                      </a:ext>
                    </a:extLst>
                  </p:cNvPr>
                  <p:cNvSpPr/>
                  <p:nvPr/>
                </p:nvSpPr>
                <p:spPr>
                  <a:xfrm>
                    <a:off x="935111" y="4366123"/>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1913" name="Frihandsfigur 1912">
                    <a:extLst>
                      <a:ext uri="{FF2B5EF4-FFF2-40B4-BE49-F238E27FC236}">
                        <a16:creationId xmlns:a16="http://schemas.microsoft.com/office/drawing/2014/main" id="{83797022-C32D-AC9D-F85A-38DBDE37CC16}"/>
                      </a:ext>
                    </a:extLst>
                  </p:cNvPr>
                  <p:cNvSpPr/>
                  <p:nvPr/>
                </p:nvSpPr>
                <p:spPr>
                  <a:xfrm>
                    <a:off x="935111" y="4360258"/>
                    <a:ext cx="636245" cy="245317"/>
                  </a:xfrm>
                  <a:custGeom>
                    <a:avLst/>
                    <a:gdLst>
                      <a:gd name="connsiteX0" fmla="*/ 312258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8 w 636245"/>
                      <a:gd name="connsiteY5" fmla="*/ 238815 h 245317"/>
                      <a:gd name="connsiteX6" fmla="*/ 312258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5 w 636245"/>
                      <a:gd name="connsiteY20" fmla="*/ 208342 h 245317"/>
                      <a:gd name="connsiteX21" fmla="*/ 410946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8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8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8 w 636245"/>
                      <a:gd name="connsiteY43" fmla="*/ 157723 h 245317"/>
                      <a:gd name="connsiteX44" fmla="*/ 112841 w 636245"/>
                      <a:gd name="connsiteY44" fmla="*/ 138214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4 h 245317"/>
                      <a:gd name="connsiteX49" fmla="*/ 528250 w 636245"/>
                      <a:gd name="connsiteY49" fmla="*/ 129544 h 245317"/>
                      <a:gd name="connsiteX50" fmla="*/ 525062 w 636245"/>
                      <a:gd name="connsiteY50" fmla="*/ 123934 h 245317"/>
                      <a:gd name="connsiteX51" fmla="*/ 557703 w 636245"/>
                      <a:gd name="connsiteY51" fmla="*/ 105191 h 245317"/>
                      <a:gd name="connsiteX52" fmla="*/ 560891 w 636245"/>
                      <a:gd name="connsiteY52" fmla="*/ 110801 h 245317"/>
                      <a:gd name="connsiteX53" fmla="*/ 528250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6 w 636245"/>
                      <a:gd name="connsiteY80" fmla="*/ 35319 h 245317"/>
                      <a:gd name="connsiteX81" fmla="*/ 636246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0 w 636245"/>
                      <a:gd name="connsiteY89" fmla="*/ 8543 h 245317"/>
                      <a:gd name="connsiteX90" fmla="*/ 635990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6 w 636245"/>
                      <a:gd name="connsiteY97" fmla="*/ 11475 h 245317"/>
                      <a:gd name="connsiteX98" fmla="*/ 97796 w 636245"/>
                      <a:gd name="connsiteY98" fmla="*/ 5100 h 245317"/>
                      <a:gd name="connsiteX99" fmla="*/ 135409 w 636245"/>
                      <a:gd name="connsiteY99" fmla="*/ 4718 h 245317"/>
                      <a:gd name="connsiteX100" fmla="*/ 135409 w 636245"/>
                      <a:gd name="connsiteY100" fmla="*/ 11093 h 245317"/>
                      <a:gd name="connsiteX101" fmla="*/ 97796 w 636245"/>
                      <a:gd name="connsiteY101" fmla="*/ 11475 h 245317"/>
                      <a:gd name="connsiteX102" fmla="*/ 154152 w 636245"/>
                      <a:gd name="connsiteY102" fmla="*/ 10965 h 245317"/>
                      <a:gd name="connsiteX103" fmla="*/ 154152 w 636245"/>
                      <a:gd name="connsiteY103" fmla="*/ 4590 h 245317"/>
                      <a:gd name="connsiteX104" fmla="*/ 191766 w 636245"/>
                      <a:gd name="connsiteY104" fmla="*/ 4207 h 245317"/>
                      <a:gd name="connsiteX105" fmla="*/ 191766 w 636245"/>
                      <a:gd name="connsiteY105" fmla="*/ 10583 h 245317"/>
                      <a:gd name="connsiteX106" fmla="*/ 154152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7 w 636245"/>
                      <a:gd name="connsiteY127" fmla="*/ 8288 h 245317"/>
                      <a:gd name="connsiteX128" fmla="*/ 436447 w 636245"/>
                      <a:gd name="connsiteY128" fmla="*/ 1912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803 w 636245"/>
                      <a:gd name="connsiteY132" fmla="*/ 7778 h 245317"/>
                      <a:gd name="connsiteX133" fmla="*/ 492803 w 636245"/>
                      <a:gd name="connsiteY133" fmla="*/ 1402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8" y="245318"/>
                        </a:moveTo>
                        <a:cubicBezTo>
                          <a:pt x="302950" y="245318"/>
                          <a:pt x="293769" y="242768"/>
                          <a:pt x="285609" y="238050"/>
                        </a:cubicBezTo>
                        <a:lnTo>
                          <a:pt x="275791" y="232313"/>
                        </a:lnTo>
                        <a:lnTo>
                          <a:pt x="278979" y="226702"/>
                        </a:lnTo>
                        <a:lnTo>
                          <a:pt x="288797" y="232440"/>
                        </a:lnTo>
                        <a:cubicBezTo>
                          <a:pt x="295937" y="236520"/>
                          <a:pt x="304097" y="238815"/>
                          <a:pt x="312258" y="238815"/>
                        </a:cubicBezTo>
                        <a:lnTo>
                          <a:pt x="312258"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8"/>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50" y="129544"/>
                        </a:moveTo>
                        <a:lnTo>
                          <a:pt x="525062" y="123934"/>
                        </a:lnTo>
                        <a:lnTo>
                          <a:pt x="557703" y="105191"/>
                        </a:lnTo>
                        <a:lnTo>
                          <a:pt x="560891" y="110801"/>
                        </a:lnTo>
                        <a:lnTo>
                          <a:pt x="528250"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4"/>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3" y="64007"/>
                          <a:pt x="629870" y="58014"/>
                          <a:pt x="629870" y="47942"/>
                        </a:cubicBezTo>
                        <a:lnTo>
                          <a:pt x="629870" y="35319"/>
                        </a:lnTo>
                        <a:cubicBezTo>
                          <a:pt x="629870" y="35319"/>
                          <a:pt x="636246" y="35319"/>
                          <a:pt x="636246" y="35319"/>
                        </a:cubicBezTo>
                        <a:lnTo>
                          <a:pt x="636246" y="47942"/>
                        </a:lnTo>
                        <a:cubicBezTo>
                          <a:pt x="636246" y="56102"/>
                          <a:pt x="635225"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0" y="8543"/>
                        </a:cubicBezTo>
                        <a:lnTo>
                          <a:pt x="635990" y="16321"/>
                        </a:lnTo>
                        <a:cubicBezTo>
                          <a:pt x="635990"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914" name="Bild 1861">
                <a:extLst>
                  <a:ext uri="{FF2B5EF4-FFF2-40B4-BE49-F238E27FC236}">
                    <a16:creationId xmlns:a16="http://schemas.microsoft.com/office/drawing/2014/main" id="{98FE0B1E-448C-6D91-A4DD-0643A1CF55F7}"/>
                  </a:ext>
                </a:extLst>
              </p:cNvPr>
              <p:cNvGrpSpPr/>
              <p:nvPr/>
            </p:nvGrpSpPr>
            <p:grpSpPr>
              <a:xfrm>
                <a:off x="935239" y="4182548"/>
                <a:ext cx="635735" cy="371770"/>
                <a:chOff x="935239" y="4182548"/>
                <a:chExt cx="635735" cy="371770"/>
              </a:xfrm>
            </p:grpSpPr>
            <p:sp>
              <p:nvSpPr>
                <p:cNvPr id="1915" name="Frihandsfigur 1914">
                  <a:extLst>
                    <a:ext uri="{FF2B5EF4-FFF2-40B4-BE49-F238E27FC236}">
                      <a16:creationId xmlns:a16="http://schemas.microsoft.com/office/drawing/2014/main" id="{E34B1C69-CADD-AFA5-74BD-ED71521CA5BD}"/>
                    </a:ext>
                  </a:extLst>
                </p:cNvPr>
                <p:cNvSpPr/>
                <p:nvPr/>
              </p:nvSpPr>
              <p:spPr>
                <a:xfrm>
                  <a:off x="938426" y="418580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16" name="Frihandsfigur 1915">
                  <a:extLst>
                    <a:ext uri="{FF2B5EF4-FFF2-40B4-BE49-F238E27FC236}">
                      <a16:creationId xmlns:a16="http://schemas.microsoft.com/office/drawing/2014/main" id="{C9A7A124-687F-852C-20C9-D6DF98633450}"/>
                    </a:ext>
                  </a:extLst>
                </p:cNvPr>
                <p:cNvSpPr/>
                <p:nvPr/>
              </p:nvSpPr>
              <p:spPr>
                <a:xfrm>
                  <a:off x="935239" y="4182548"/>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14808 w 635735"/>
                    <a:gd name="connsiteY3" fmla="*/ 365268 h 371770"/>
                    <a:gd name="connsiteX4" fmla="*/ 336866 w 635735"/>
                    <a:gd name="connsiteY4" fmla="*/ 359403 h 371770"/>
                    <a:gd name="connsiteX5" fmla="*/ 340053 w 635735"/>
                    <a:gd name="connsiteY5" fmla="*/ 357490 h 371770"/>
                    <a:gd name="connsiteX6" fmla="*/ 343241 w 635735"/>
                    <a:gd name="connsiteY6" fmla="*/ 363100 h 371770"/>
                    <a:gd name="connsiteX7" fmla="*/ 339926 w 635735"/>
                    <a:gd name="connsiteY7" fmla="*/ 365013 h 371770"/>
                    <a:gd name="connsiteX8" fmla="*/ 314680 w 635735"/>
                    <a:gd name="connsiteY8" fmla="*/ 371770 h 371770"/>
                    <a:gd name="connsiteX9" fmla="*/ 314680 w 635735"/>
                    <a:gd name="connsiteY9" fmla="*/ 371770 h 371770"/>
                    <a:gd name="connsiteX10" fmla="*/ 286757 w 635735"/>
                    <a:gd name="connsiteY10" fmla="*/ 363355 h 371770"/>
                    <a:gd name="connsiteX11" fmla="*/ 254116 w 635735"/>
                    <a:gd name="connsiteY11" fmla="*/ 344612 h 371770"/>
                    <a:gd name="connsiteX12" fmla="*/ 257303 w 635735"/>
                    <a:gd name="connsiteY12" fmla="*/ 339002 h 371770"/>
                    <a:gd name="connsiteX13" fmla="*/ 289944 w 635735"/>
                    <a:gd name="connsiteY13" fmla="*/ 357745 h 371770"/>
                    <a:gd name="connsiteX14" fmla="*/ 286757 w 635735"/>
                    <a:gd name="connsiteY14" fmla="*/ 363355 h 371770"/>
                    <a:gd name="connsiteX15" fmla="*/ 359689 w 635735"/>
                    <a:gd name="connsiteY15" fmla="*/ 353665 h 371770"/>
                    <a:gd name="connsiteX16" fmla="*/ 356501 w 635735"/>
                    <a:gd name="connsiteY16" fmla="*/ 348054 h 371770"/>
                    <a:gd name="connsiteX17" fmla="*/ 389142 w 635735"/>
                    <a:gd name="connsiteY17" fmla="*/ 329311 h 371770"/>
                    <a:gd name="connsiteX18" fmla="*/ 392330 w 635735"/>
                    <a:gd name="connsiteY18" fmla="*/ 334922 h 371770"/>
                    <a:gd name="connsiteX19" fmla="*/ 359689 w 635735"/>
                    <a:gd name="connsiteY19" fmla="*/ 353665 h 371770"/>
                    <a:gd name="connsiteX20" fmla="*/ 237923 w 635735"/>
                    <a:gd name="connsiteY20" fmla="*/ 335177 h 371770"/>
                    <a:gd name="connsiteX21" fmla="*/ 205282 w 635735"/>
                    <a:gd name="connsiteY21" fmla="*/ 316434 h 371770"/>
                    <a:gd name="connsiteX22" fmla="*/ 208469 w 635735"/>
                    <a:gd name="connsiteY22" fmla="*/ 310823 h 371770"/>
                    <a:gd name="connsiteX23" fmla="*/ 241110 w 635735"/>
                    <a:gd name="connsiteY23" fmla="*/ 329567 h 371770"/>
                    <a:gd name="connsiteX24" fmla="*/ 237923 w 635735"/>
                    <a:gd name="connsiteY24" fmla="*/ 335177 h 371770"/>
                    <a:gd name="connsiteX25" fmla="*/ 408651 w 635735"/>
                    <a:gd name="connsiteY25" fmla="*/ 325486 h 371770"/>
                    <a:gd name="connsiteX26" fmla="*/ 405463 w 635735"/>
                    <a:gd name="connsiteY26" fmla="*/ 319876 h 371770"/>
                    <a:gd name="connsiteX27" fmla="*/ 438104 w 635735"/>
                    <a:gd name="connsiteY27" fmla="*/ 301133 h 371770"/>
                    <a:gd name="connsiteX28" fmla="*/ 441292 w 635735"/>
                    <a:gd name="connsiteY28" fmla="*/ 306743 h 371770"/>
                    <a:gd name="connsiteX29" fmla="*/ 408651 w 635735"/>
                    <a:gd name="connsiteY29" fmla="*/ 325486 h 371770"/>
                    <a:gd name="connsiteX30" fmla="*/ 188961 w 635735"/>
                    <a:gd name="connsiteY30" fmla="*/ 306871 h 371770"/>
                    <a:gd name="connsiteX31" fmla="*/ 156320 w 635735"/>
                    <a:gd name="connsiteY31" fmla="*/ 288128 h 371770"/>
                    <a:gd name="connsiteX32" fmla="*/ 159508 w 635735"/>
                    <a:gd name="connsiteY32" fmla="*/ 282518 h 371770"/>
                    <a:gd name="connsiteX33" fmla="*/ 192149 w 635735"/>
                    <a:gd name="connsiteY33" fmla="*/ 301261 h 371770"/>
                    <a:gd name="connsiteX34" fmla="*/ 188961 w 635735"/>
                    <a:gd name="connsiteY34" fmla="*/ 306871 h 371770"/>
                    <a:gd name="connsiteX35" fmla="*/ 457612 w 635735"/>
                    <a:gd name="connsiteY35" fmla="*/ 297308 h 371770"/>
                    <a:gd name="connsiteX36" fmla="*/ 454425 w 635735"/>
                    <a:gd name="connsiteY36" fmla="*/ 291698 h 371770"/>
                    <a:gd name="connsiteX37" fmla="*/ 487066 w 635735"/>
                    <a:gd name="connsiteY37" fmla="*/ 272955 h 371770"/>
                    <a:gd name="connsiteX38" fmla="*/ 490253 w 635735"/>
                    <a:gd name="connsiteY38" fmla="*/ 278565 h 371770"/>
                    <a:gd name="connsiteX39" fmla="*/ 457612 w 635735"/>
                    <a:gd name="connsiteY39" fmla="*/ 297308 h 371770"/>
                    <a:gd name="connsiteX40" fmla="*/ 139999 w 635735"/>
                    <a:gd name="connsiteY40" fmla="*/ 278693 h 371770"/>
                    <a:gd name="connsiteX41" fmla="*/ 107358 w 635735"/>
                    <a:gd name="connsiteY41" fmla="*/ 259949 h 371770"/>
                    <a:gd name="connsiteX42" fmla="*/ 110546 w 635735"/>
                    <a:gd name="connsiteY42" fmla="*/ 254339 h 371770"/>
                    <a:gd name="connsiteX43" fmla="*/ 143187 w 635735"/>
                    <a:gd name="connsiteY43" fmla="*/ 273082 h 371770"/>
                    <a:gd name="connsiteX44" fmla="*/ 139999 w 635735"/>
                    <a:gd name="connsiteY44" fmla="*/ 278693 h 371770"/>
                    <a:gd name="connsiteX45" fmla="*/ 506574 w 635735"/>
                    <a:gd name="connsiteY45" fmla="*/ 269130 h 371770"/>
                    <a:gd name="connsiteX46" fmla="*/ 503386 w 635735"/>
                    <a:gd name="connsiteY46" fmla="*/ 263520 h 371770"/>
                    <a:gd name="connsiteX47" fmla="*/ 536027 w 635735"/>
                    <a:gd name="connsiteY47" fmla="*/ 244776 h 371770"/>
                    <a:gd name="connsiteX48" fmla="*/ 539215 w 635735"/>
                    <a:gd name="connsiteY48" fmla="*/ 250387 h 371770"/>
                    <a:gd name="connsiteX49" fmla="*/ 506574 w 635735"/>
                    <a:gd name="connsiteY49" fmla="*/ 269130 h 371770"/>
                    <a:gd name="connsiteX50" fmla="*/ 91038 w 635735"/>
                    <a:gd name="connsiteY50" fmla="*/ 250514 h 371770"/>
                    <a:gd name="connsiteX51" fmla="*/ 58397 w 635735"/>
                    <a:gd name="connsiteY51" fmla="*/ 231771 h 371770"/>
                    <a:gd name="connsiteX52" fmla="*/ 61584 w 635735"/>
                    <a:gd name="connsiteY52" fmla="*/ 226161 h 371770"/>
                    <a:gd name="connsiteX53" fmla="*/ 94226 w 635735"/>
                    <a:gd name="connsiteY53" fmla="*/ 244904 h 371770"/>
                    <a:gd name="connsiteX54" fmla="*/ 91038 w 635735"/>
                    <a:gd name="connsiteY54" fmla="*/ 250514 h 371770"/>
                    <a:gd name="connsiteX55" fmla="*/ 555535 w 635735"/>
                    <a:gd name="connsiteY55" fmla="*/ 240824 h 371770"/>
                    <a:gd name="connsiteX56" fmla="*/ 552348 w 635735"/>
                    <a:gd name="connsiteY56" fmla="*/ 235214 h 371770"/>
                    <a:gd name="connsiteX57" fmla="*/ 584989 w 635735"/>
                    <a:gd name="connsiteY57" fmla="*/ 216471 h 371770"/>
                    <a:gd name="connsiteX58" fmla="*/ 588176 w 635735"/>
                    <a:gd name="connsiteY58" fmla="*/ 222081 h 371770"/>
                    <a:gd name="connsiteX59" fmla="*/ 555535 w 635735"/>
                    <a:gd name="connsiteY59" fmla="*/ 240824 h 371770"/>
                    <a:gd name="connsiteX60" fmla="*/ 42076 w 635735"/>
                    <a:gd name="connsiteY60" fmla="*/ 222336 h 371770"/>
                    <a:gd name="connsiteX61" fmla="*/ 9435 w 635735"/>
                    <a:gd name="connsiteY61" fmla="*/ 203592 h 371770"/>
                    <a:gd name="connsiteX62" fmla="*/ 12495 w 635735"/>
                    <a:gd name="connsiteY62" fmla="*/ 197982 h 371770"/>
                    <a:gd name="connsiteX63" fmla="*/ 10838 w 635735"/>
                    <a:gd name="connsiteY63" fmla="*/ 200660 h 371770"/>
                    <a:gd name="connsiteX64" fmla="*/ 12623 w 635735"/>
                    <a:gd name="connsiteY64" fmla="*/ 197982 h 371770"/>
                    <a:gd name="connsiteX65" fmla="*/ 45264 w 635735"/>
                    <a:gd name="connsiteY65" fmla="*/ 216853 h 371770"/>
                    <a:gd name="connsiteX66" fmla="*/ 42076 w 635735"/>
                    <a:gd name="connsiteY66" fmla="*/ 222463 h 371770"/>
                    <a:gd name="connsiteX67" fmla="*/ 604369 w 635735"/>
                    <a:gd name="connsiteY67" fmla="*/ 212645 h 371770"/>
                    <a:gd name="connsiteX68" fmla="*/ 601182 w 635735"/>
                    <a:gd name="connsiteY68" fmla="*/ 207035 h 371770"/>
                    <a:gd name="connsiteX69" fmla="*/ 625918 w 635735"/>
                    <a:gd name="connsiteY69" fmla="*/ 192755 h 371770"/>
                    <a:gd name="connsiteX70" fmla="*/ 629360 w 635735"/>
                    <a:gd name="connsiteY70" fmla="*/ 187782 h 371770"/>
                    <a:gd name="connsiteX71" fmla="*/ 635735 w 635735"/>
                    <a:gd name="connsiteY71" fmla="*/ 188674 h 371770"/>
                    <a:gd name="connsiteX72" fmla="*/ 629233 w 635735"/>
                    <a:gd name="connsiteY72" fmla="*/ 198365 h 371770"/>
                    <a:gd name="connsiteX73" fmla="*/ 604497 w 635735"/>
                    <a:gd name="connsiteY73" fmla="*/ 212645 h 371770"/>
                    <a:gd name="connsiteX74" fmla="*/ 6375 w 635735"/>
                    <a:gd name="connsiteY74" fmla="*/ 185104 h 371770"/>
                    <a:gd name="connsiteX75" fmla="*/ 0 w 635735"/>
                    <a:gd name="connsiteY75" fmla="*/ 184212 h 371770"/>
                    <a:gd name="connsiteX76" fmla="*/ 9435 w 635735"/>
                    <a:gd name="connsiteY76" fmla="*/ 170314 h 371770"/>
                    <a:gd name="connsiteX77" fmla="*/ 29581 w 635735"/>
                    <a:gd name="connsiteY77" fmla="*/ 158711 h 371770"/>
                    <a:gd name="connsiteX78" fmla="*/ 32769 w 635735"/>
                    <a:gd name="connsiteY78" fmla="*/ 164321 h 371770"/>
                    <a:gd name="connsiteX79" fmla="*/ 12623 w 635735"/>
                    <a:gd name="connsiteY79" fmla="*/ 175924 h 371770"/>
                    <a:gd name="connsiteX80" fmla="*/ 6375 w 635735"/>
                    <a:gd name="connsiteY80" fmla="*/ 185232 h 371770"/>
                    <a:gd name="connsiteX81" fmla="*/ 620052 w 635735"/>
                    <a:gd name="connsiteY81" fmla="*/ 177582 h 371770"/>
                    <a:gd name="connsiteX82" fmla="*/ 587411 w 635735"/>
                    <a:gd name="connsiteY82" fmla="*/ 158838 h 371770"/>
                    <a:gd name="connsiteX83" fmla="*/ 590599 w 635735"/>
                    <a:gd name="connsiteY83" fmla="*/ 153228 h 371770"/>
                    <a:gd name="connsiteX84" fmla="*/ 623240 w 635735"/>
                    <a:gd name="connsiteY84" fmla="*/ 171971 h 371770"/>
                    <a:gd name="connsiteX85" fmla="*/ 620052 w 635735"/>
                    <a:gd name="connsiteY85" fmla="*/ 177582 h 371770"/>
                    <a:gd name="connsiteX86" fmla="*/ 49089 w 635735"/>
                    <a:gd name="connsiteY86" fmla="*/ 154886 h 371770"/>
                    <a:gd name="connsiteX87" fmla="*/ 45901 w 635735"/>
                    <a:gd name="connsiteY87" fmla="*/ 149276 h 371770"/>
                    <a:gd name="connsiteX88" fmla="*/ 78542 w 635735"/>
                    <a:gd name="connsiteY88" fmla="*/ 130532 h 371770"/>
                    <a:gd name="connsiteX89" fmla="*/ 81730 w 635735"/>
                    <a:gd name="connsiteY89" fmla="*/ 136143 h 371770"/>
                    <a:gd name="connsiteX90" fmla="*/ 49089 w 635735"/>
                    <a:gd name="connsiteY90" fmla="*/ 154886 h 371770"/>
                    <a:gd name="connsiteX91" fmla="*/ 571091 w 635735"/>
                    <a:gd name="connsiteY91" fmla="*/ 149276 h 371770"/>
                    <a:gd name="connsiteX92" fmla="*/ 538450 w 635735"/>
                    <a:gd name="connsiteY92" fmla="*/ 130532 h 371770"/>
                    <a:gd name="connsiteX93" fmla="*/ 541637 w 635735"/>
                    <a:gd name="connsiteY93" fmla="*/ 124922 h 371770"/>
                    <a:gd name="connsiteX94" fmla="*/ 574278 w 635735"/>
                    <a:gd name="connsiteY94" fmla="*/ 143665 h 371770"/>
                    <a:gd name="connsiteX95" fmla="*/ 571091 w 635735"/>
                    <a:gd name="connsiteY95" fmla="*/ 149276 h 371770"/>
                    <a:gd name="connsiteX96" fmla="*/ 98051 w 635735"/>
                    <a:gd name="connsiteY96" fmla="*/ 126707 h 371770"/>
                    <a:gd name="connsiteX97" fmla="*/ 94863 w 635735"/>
                    <a:gd name="connsiteY97" fmla="*/ 121097 h 371770"/>
                    <a:gd name="connsiteX98" fmla="*/ 127504 w 635735"/>
                    <a:gd name="connsiteY98" fmla="*/ 102354 h 371770"/>
                    <a:gd name="connsiteX99" fmla="*/ 130692 w 635735"/>
                    <a:gd name="connsiteY99" fmla="*/ 107964 h 371770"/>
                    <a:gd name="connsiteX100" fmla="*/ 98051 w 635735"/>
                    <a:gd name="connsiteY100" fmla="*/ 126707 h 371770"/>
                    <a:gd name="connsiteX101" fmla="*/ 522129 w 635735"/>
                    <a:gd name="connsiteY101" fmla="*/ 121097 h 371770"/>
                    <a:gd name="connsiteX102" fmla="*/ 489488 w 635735"/>
                    <a:gd name="connsiteY102" fmla="*/ 102354 h 371770"/>
                    <a:gd name="connsiteX103" fmla="*/ 492676 w 635735"/>
                    <a:gd name="connsiteY103" fmla="*/ 96744 h 371770"/>
                    <a:gd name="connsiteX104" fmla="*/ 525317 w 635735"/>
                    <a:gd name="connsiteY104" fmla="*/ 115487 h 371770"/>
                    <a:gd name="connsiteX105" fmla="*/ 522129 w 635735"/>
                    <a:gd name="connsiteY105" fmla="*/ 121097 h 371770"/>
                    <a:gd name="connsiteX106" fmla="*/ 146885 w 635735"/>
                    <a:gd name="connsiteY106" fmla="*/ 98402 h 371770"/>
                    <a:gd name="connsiteX107" fmla="*/ 143697 w 635735"/>
                    <a:gd name="connsiteY107" fmla="*/ 92791 h 371770"/>
                    <a:gd name="connsiteX108" fmla="*/ 176338 w 635735"/>
                    <a:gd name="connsiteY108" fmla="*/ 74048 h 371770"/>
                    <a:gd name="connsiteX109" fmla="*/ 179526 w 635735"/>
                    <a:gd name="connsiteY109" fmla="*/ 79658 h 371770"/>
                    <a:gd name="connsiteX110" fmla="*/ 146885 w 635735"/>
                    <a:gd name="connsiteY110" fmla="*/ 98402 h 371770"/>
                    <a:gd name="connsiteX111" fmla="*/ 473168 w 635735"/>
                    <a:gd name="connsiteY111" fmla="*/ 92919 h 371770"/>
                    <a:gd name="connsiteX112" fmla="*/ 440527 w 635735"/>
                    <a:gd name="connsiteY112" fmla="*/ 74176 h 371770"/>
                    <a:gd name="connsiteX113" fmla="*/ 443714 w 635735"/>
                    <a:gd name="connsiteY113" fmla="*/ 68566 h 371770"/>
                    <a:gd name="connsiteX114" fmla="*/ 476355 w 635735"/>
                    <a:gd name="connsiteY114" fmla="*/ 87309 h 371770"/>
                    <a:gd name="connsiteX115" fmla="*/ 473168 w 635735"/>
                    <a:gd name="connsiteY115" fmla="*/ 92919 h 371770"/>
                    <a:gd name="connsiteX116" fmla="*/ 195846 w 635735"/>
                    <a:gd name="connsiteY116" fmla="*/ 70223 h 371770"/>
                    <a:gd name="connsiteX117" fmla="*/ 192659 w 635735"/>
                    <a:gd name="connsiteY117" fmla="*/ 64613 h 371770"/>
                    <a:gd name="connsiteX118" fmla="*/ 225300 w 635735"/>
                    <a:gd name="connsiteY118" fmla="*/ 45870 h 371770"/>
                    <a:gd name="connsiteX119" fmla="*/ 228487 w 635735"/>
                    <a:gd name="connsiteY119" fmla="*/ 51480 h 371770"/>
                    <a:gd name="connsiteX120" fmla="*/ 195846 w 635735"/>
                    <a:gd name="connsiteY120" fmla="*/ 70223 h 371770"/>
                    <a:gd name="connsiteX121" fmla="*/ 424206 w 635735"/>
                    <a:gd name="connsiteY121" fmla="*/ 64740 h 371770"/>
                    <a:gd name="connsiteX122" fmla="*/ 391565 w 635735"/>
                    <a:gd name="connsiteY122" fmla="*/ 45998 h 371770"/>
                    <a:gd name="connsiteX123" fmla="*/ 394753 w 635735"/>
                    <a:gd name="connsiteY123" fmla="*/ 40387 h 371770"/>
                    <a:gd name="connsiteX124" fmla="*/ 427394 w 635735"/>
                    <a:gd name="connsiteY124" fmla="*/ 59130 h 371770"/>
                    <a:gd name="connsiteX125" fmla="*/ 424206 w 635735"/>
                    <a:gd name="connsiteY125" fmla="*/ 64740 h 371770"/>
                    <a:gd name="connsiteX126" fmla="*/ 244808 w 635735"/>
                    <a:gd name="connsiteY126" fmla="*/ 42045 h 371770"/>
                    <a:gd name="connsiteX127" fmla="*/ 241620 w 635735"/>
                    <a:gd name="connsiteY127" fmla="*/ 36435 h 371770"/>
                    <a:gd name="connsiteX128" fmla="*/ 274261 w 635735"/>
                    <a:gd name="connsiteY128" fmla="*/ 17692 h 371770"/>
                    <a:gd name="connsiteX129" fmla="*/ 277449 w 635735"/>
                    <a:gd name="connsiteY129" fmla="*/ 23301 h 371770"/>
                    <a:gd name="connsiteX130" fmla="*/ 244808 w 635735"/>
                    <a:gd name="connsiteY130" fmla="*/ 42045 h 371770"/>
                    <a:gd name="connsiteX131" fmla="*/ 375372 w 635735"/>
                    <a:gd name="connsiteY131" fmla="*/ 36562 h 371770"/>
                    <a:gd name="connsiteX132" fmla="*/ 342731 w 635735"/>
                    <a:gd name="connsiteY132" fmla="*/ 17819 h 371770"/>
                    <a:gd name="connsiteX133" fmla="*/ 345919 w 635735"/>
                    <a:gd name="connsiteY133" fmla="*/ 12209 h 371770"/>
                    <a:gd name="connsiteX134" fmla="*/ 378560 w 635735"/>
                    <a:gd name="connsiteY134" fmla="*/ 30952 h 371770"/>
                    <a:gd name="connsiteX135" fmla="*/ 375372 w 635735"/>
                    <a:gd name="connsiteY135" fmla="*/ 36562 h 371770"/>
                    <a:gd name="connsiteX136" fmla="*/ 293769 w 635735"/>
                    <a:gd name="connsiteY136" fmla="*/ 13866 h 371770"/>
                    <a:gd name="connsiteX137" fmla="*/ 290582 w 635735"/>
                    <a:gd name="connsiteY137" fmla="*/ 8256 h 371770"/>
                    <a:gd name="connsiteX138" fmla="*/ 296320 w 635735"/>
                    <a:gd name="connsiteY138" fmla="*/ 4941 h 371770"/>
                    <a:gd name="connsiteX139" fmla="*/ 329088 w 635735"/>
                    <a:gd name="connsiteY139" fmla="*/ 2773 h 371770"/>
                    <a:gd name="connsiteX140" fmla="*/ 326665 w 635735"/>
                    <a:gd name="connsiteY140" fmla="*/ 8639 h 371770"/>
                    <a:gd name="connsiteX141" fmla="*/ 299635 w 635735"/>
                    <a:gd name="connsiteY141" fmla="*/ 10424 h 371770"/>
                    <a:gd name="connsiteX142" fmla="*/ 293897 w 635735"/>
                    <a:gd name="connsiteY142"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770">
                      <a:moveTo>
                        <a:pt x="314808" y="371643"/>
                      </a:moveTo>
                      <a:cubicBezTo>
                        <a:pt x="311620" y="371643"/>
                        <a:pt x="308305" y="371388"/>
                        <a:pt x="305117" y="370750"/>
                      </a:cubicBezTo>
                      <a:lnTo>
                        <a:pt x="306392" y="364503"/>
                      </a:lnTo>
                      <a:cubicBezTo>
                        <a:pt x="309197" y="365013"/>
                        <a:pt x="311748" y="365268"/>
                        <a:pt x="314808" y="365268"/>
                      </a:cubicBezTo>
                      <a:cubicBezTo>
                        <a:pt x="322585" y="365268"/>
                        <a:pt x="330108" y="363227"/>
                        <a:pt x="336866" y="359403"/>
                      </a:cubicBezTo>
                      <a:lnTo>
                        <a:pt x="340053" y="357490"/>
                      </a:lnTo>
                      <a:lnTo>
                        <a:pt x="343241" y="363100"/>
                      </a:lnTo>
                      <a:lnTo>
                        <a:pt x="339926" y="365013"/>
                      </a:lnTo>
                      <a:cubicBezTo>
                        <a:pt x="332276" y="369475"/>
                        <a:pt x="323478" y="371770"/>
                        <a:pt x="314680" y="371770"/>
                      </a:cubicBezTo>
                      <a:lnTo>
                        <a:pt x="314680" y="371770"/>
                      </a:lnTo>
                      <a:close/>
                      <a:moveTo>
                        <a:pt x="286757" y="363355"/>
                      </a:moveTo>
                      <a:lnTo>
                        <a:pt x="254116" y="344612"/>
                      </a:lnTo>
                      <a:lnTo>
                        <a:pt x="257303" y="339002"/>
                      </a:lnTo>
                      <a:lnTo>
                        <a:pt x="289944" y="357745"/>
                      </a:lnTo>
                      <a:lnTo>
                        <a:pt x="286757" y="363355"/>
                      </a:lnTo>
                      <a:close/>
                      <a:moveTo>
                        <a:pt x="359689" y="353665"/>
                      </a:moveTo>
                      <a:lnTo>
                        <a:pt x="356501" y="348054"/>
                      </a:lnTo>
                      <a:lnTo>
                        <a:pt x="389142" y="329311"/>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39999" y="278693"/>
                      </a:moveTo>
                      <a:lnTo>
                        <a:pt x="107358" y="259949"/>
                      </a:lnTo>
                      <a:lnTo>
                        <a:pt x="110546" y="254339"/>
                      </a:lnTo>
                      <a:lnTo>
                        <a:pt x="143187" y="273082"/>
                      </a:lnTo>
                      <a:lnTo>
                        <a:pt x="139999" y="278693"/>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6" y="222081"/>
                      </a:lnTo>
                      <a:lnTo>
                        <a:pt x="555535" y="240824"/>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5"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2" y="177582"/>
                      </a:moveTo>
                      <a:lnTo>
                        <a:pt x="587411" y="158838"/>
                      </a:lnTo>
                      <a:lnTo>
                        <a:pt x="590599" y="153228"/>
                      </a:lnTo>
                      <a:lnTo>
                        <a:pt x="623240" y="171971"/>
                      </a:lnTo>
                      <a:lnTo>
                        <a:pt x="620052" y="177582"/>
                      </a:lnTo>
                      <a:close/>
                      <a:moveTo>
                        <a:pt x="49089" y="154886"/>
                      </a:moveTo>
                      <a:lnTo>
                        <a:pt x="45901" y="149276"/>
                      </a:lnTo>
                      <a:lnTo>
                        <a:pt x="78542" y="130532"/>
                      </a:lnTo>
                      <a:lnTo>
                        <a:pt x="81730" y="136143"/>
                      </a:lnTo>
                      <a:lnTo>
                        <a:pt x="49089" y="154886"/>
                      </a:lnTo>
                      <a:close/>
                      <a:moveTo>
                        <a:pt x="571091" y="149276"/>
                      </a:moveTo>
                      <a:lnTo>
                        <a:pt x="538450" y="130532"/>
                      </a:lnTo>
                      <a:lnTo>
                        <a:pt x="541637" y="124922"/>
                      </a:lnTo>
                      <a:lnTo>
                        <a:pt x="574278" y="143665"/>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8"/>
                      </a:lnTo>
                      <a:lnTo>
                        <a:pt x="394753" y="40387"/>
                      </a:lnTo>
                      <a:lnTo>
                        <a:pt x="427394" y="59130"/>
                      </a:lnTo>
                      <a:lnTo>
                        <a:pt x="424206" y="64740"/>
                      </a:lnTo>
                      <a:close/>
                      <a:moveTo>
                        <a:pt x="244808" y="42045"/>
                      </a:moveTo>
                      <a:lnTo>
                        <a:pt x="241620" y="36435"/>
                      </a:lnTo>
                      <a:lnTo>
                        <a:pt x="274261" y="17692"/>
                      </a:lnTo>
                      <a:lnTo>
                        <a:pt x="277449" y="23301"/>
                      </a:lnTo>
                      <a:lnTo>
                        <a:pt x="244808" y="42045"/>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917" name="Bild 1861">
              <a:extLst>
                <a:ext uri="{FF2B5EF4-FFF2-40B4-BE49-F238E27FC236}">
                  <a16:creationId xmlns:a16="http://schemas.microsoft.com/office/drawing/2014/main" id="{F3227E9A-8186-172F-DF1F-40D5E821515D}"/>
                </a:ext>
              </a:extLst>
            </p:cNvPr>
            <p:cNvGrpSpPr/>
            <p:nvPr/>
          </p:nvGrpSpPr>
          <p:grpSpPr>
            <a:xfrm>
              <a:off x="306771" y="4542493"/>
              <a:ext cx="636245" cy="423026"/>
              <a:chOff x="306771" y="4542493"/>
              <a:chExt cx="636245" cy="423026"/>
            </a:xfrm>
          </p:grpSpPr>
          <p:grpSp>
            <p:nvGrpSpPr>
              <p:cNvPr id="1918" name="Bild 1861">
                <a:extLst>
                  <a:ext uri="{FF2B5EF4-FFF2-40B4-BE49-F238E27FC236}">
                    <a16:creationId xmlns:a16="http://schemas.microsoft.com/office/drawing/2014/main" id="{C0826600-6FF9-711C-64B0-26D8E111EA83}"/>
                  </a:ext>
                </a:extLst>
              </p:cNvPr>
              <p:cNvGrpSpPr/>
              <p:nvPr/>
            </p:nvGrpSpPr>
            <p:grpSpPr>
              <a:xfrm>
                <a:off x="306771" y="4720329"/>
                <a:ext cx="636245" cy="245190"/>
                <a:chOff x="306771" y="4720329"/>
                <a:chExt cx="636245" cy="245190"/>
              </a:xfrm>
            </p:grpSpPr>
            <p:sp>
              <p:nvSpPr>
                <p:cNvPr id="1919" name="Frihandsfigur 1918">
                  <a:extLst>
                    <a:ext uri="{FF2B5EF4-FFF2-40B4-BE49-F238E27FC236}">
                      <a16:creationId xmlns:a16="http://schemas.microsoft.com/office/drawing/2014/main" id="{3A98E381-75D5-09A8-1AF0-597046F2E992}"/>
                    </a:ext>
                  </a:extLst>
                </p:cNvPr>
                <p:cNvSpPr/>
                <p:nvPr/>
              </p:nvSpPr>
              <p:spPr>
                <a:xfrm>
                  <a:off x="310086" y="4723389"/>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7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20" name="Bild 1861">
                  <a:extLst>
                    <a:ext uri="{FF2B5EF4-FFF2-40B4-BE49-F238E27FC236}">
                      <a16:creationId xmlns:a16="http://schemas.microsoft.com/office/drawing/2014/main" id="{BEBAB81B-E988-D4C0-9600-7BC20E158A6E}"/>
                    </a:ext>
                  </a:extLst>
                </p:cNvPr>
                <p:cNvGrpSpPr/>
                <p:nvPr/>
              </p:nvGrpSpPr>
              <p:grpSpPr>
                <a:xfrm>
                  <a:off x="306771" y="4720329"/>
                  <a:ext cx="636245" cy="245190"/>
                  <a:chOff x="306771" y="4720329"/>
                  <a:chExt cx="636245" cy="245190"/>
                </a:xfrm>
                <a:solidFill>
                  <a:srgbClr val="9D9C9C"/>
                </a:solidFill>
              </p:grpSpPr>
              <p:sp>
                <p:nvSpPr>
                  <p:cNvPr id="1921" name="Frihandsfigur 1920">
                    <a:extLst>
                      <a:ext uri="{FF2B5EF4-FFF2-40B4-BE49-F238E27FC236}">
                        <a16:creationId xmlns:a16="http://schemas.microsoft.com/office/drawing/2014/main" id="{E0D3DA6A-EC79-13C6-F97C-3662CC657369}"/>
                      </a:ext>
                    </a:extLst>
                  </p:cNvPr>
                  <p:cNvSpPr/>
                  <p:nvPr/>
                </p:nvSpPr>
                <p:spPr>
                  <a:xfrm>
                    <a:off x="306771" y="4726067"/>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22" name="Frihandsfigur 1921">
                    <a:extLst>
                      <a:ext uri="{FF2B5EF4-FFF2-40B4-BE49-F238E27FC236}">
                        <a16:creationId xmlns:a16="http://schemas.microsoft.com/office/drawing/2014/main" id="{403C2EC0-D264-085B-3B3B-D7B093EF25BE}"/>
                      </a:ext>
                    </a:extLst>
                  </p:cNvPr>
                  <p:cNvSpPr/>
                  <p:nvPr/>
                </p:nvSpPr>
                <p:spPr>
                  <a:xfrm>
                    <a:off x="306898" y="4720329"/>
                    <a:ext cx="636117" cy="245190"/>
                  </a:xfrm>
                  <a:custGeom>
                    <a:avLst/>
                    <a:gdLst>
                      <a:gd name="connsiteX0" fmla="*/ 312130 w 636117"/>
                      <a:gd name="connsiteY0" fmla="*/ 245191 h 245190"/>
                      <a:gd name="connsiteX1" fmla="*/ 285482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492 w 636117"/>
                      <a:gd name="connsiteY19" fmla="*/ 213952 h 245190"/>
                      <a:gd name="connsiteX20" fmla="*/ 378305 w 636117"/>
                      <a:gd name="connsiteY20" fmla="*/ 208342 h 245190"/>
                      <a:gd name="connsiteX21" fmla="*/ 410946 w 636117"/>
                      <a:gd name="connsiteY21" fmla="*/ 189599 h 245190"/>
                      <a:gd name="connsiteX22" fmla="*/ 414133 w 636117"/>
                      <a:gd name="connsiteY22" fmla="*/ 195209 h 245190"/>
                      <a:gd name="connsiteX23" fmla="*/ 381492 w 636117"/>
                      <a:gd name="connsiteY23" fmla="*/ 213952 h 245190"/>
                      <a:gd name="connsiteX24" fmla="*/ 210509 w 636117"/>
                      <a:gd name="connsiteY24" fmla="*/ 194571 h 245190"/>
                      <a:gd name="connsiteX25" fmla="*/ 177868 w 636117"/>
                      <a:gd name="connsiteY25" fmla="*/ 175701 h 245190"/>
                      <a:gd name="connsiteX26" fmla="*/ 181056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595 h 245190"/>
                      <a:gd name="connsiteX40" fmla="*/ 476100 w 636117"/>
                      <a:gd name="connsiteY40" fmla="*/ 151985 h 245190"/>
                      <a:gd name="connsiteX41" fmla="*/ 508741 w 636117"/>
                      <a:gd name="connsiteY41" fmla="*/ 133242 h 245190"/>
                      <a:gd name="connsiteX42" fmla="*/ 511929 w 636117"/>
                      <a:gd name="connsiteY42" fmla="*/ 138852 h 245190"/>
                      <a:gd name="connsiteX43" fmla="*/ 479288 w 636117"/>
                      <a:gd name="connsiteY43" fmla="*/ 157595 h 245190"/>
                      <a:gd name="connsiteX44" fmla="*/ 112714 w 636117"/>
                      <a:gd name="connsiteY44" fmla="*/ 138087 h 245190"/>
                      <a:gd name="connsiteX45" fmla="*/ 80073 w 636117"/>
                      <a:gd name="connsiteY45" fmla="*/ 119216 h 245190"/>
                      <a:gd name="connsiteX46" fmla="*/ 83260 w 636117"/>
                      <a:gd name="connsiteY46" fmla="*/ 113606 h 245190"/>
                      <a:gd name="connsiteX47" fmla="*/ 115901 w 636117"/>
                      <a:gd name="connsiteY47" fmla="*/ 132477 h 245190"/>
                      <a:gd name="connsiteX48" fmla="*/ 112714 w 636117"/>
                      <a:gd name="connsiteY48" fmla="*/ 138087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1 w 636117"/>
                      <a:gd name="connsiteY52" fmla="*/ 110801 h 245190"/>
                      <a:gd name="connsiteX53" fmla="*/ 528249 w 636117"/>
                      <a:gd name="connsiteY53" fmla="*/ 129544 h 245190"/>
                      <a:gd name="connsiteX54" fmla="*/ 63880 w 636117"/>
                      <a:gd name="connsiteY54" fmla="*/ 109908 h 245190"/>
                      <a:gd name="connsiteX55" fmla="*/ 31239 w 636117"/>
                      <a:gd name="connsiteY55" fmla="*/ 91038 h 245190"/>
                      <a:gd name="connsiteX56" fmla="*/ 34426 w 636117"/>
                      <a:gd name="connsiteY56" fmla="*/ 85428 h 245190"/>
                      <a:gd name="connsiteX57" fmla="*/ 67067 w 636117"/>
                      <a:gd name="connsiteY57" fmla="*/ 104299 h 245190"/>
                      <a:gd name="connsiteX58" fmla="*/ 63880 w 636117"/>
                      <a:gd name="connsiteY58" fmla="*/ 109908 h 245190"/>
                      <a:gd name="connsiteX59" fmla="*/ 577211 w 636117"/>
                      <a:gd name="connsiteY59" fmla="*/ 101366 h 245190"/>
                      <a:gd name="connsiteX60" fmla="*/ 574024 w 636117"/>
                      <a:gd name="connsiteY60" fmla="*/ 95756 h 245190"/>
                      <a:gd name="connsiteX61" fmla="*/ 606665 w 636117"/>
                      <a:gd name="connsiteY61" fmla="*/ 77013 h 245190"/>
                      <a:gd name="connsiteX62" fmla="*/ 609852 w 636117"/>
                      <a:gd name="connsiteY62" fmla="*/ 82623 h 245190"/>
                      <a:gd name="connsiteX63" fmla="*/ 577211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805 h 245190"/>
                      <a:gd name="connsiteX77" fmla="*/ 622475 w 636117"/>
                      <a:gd name="connsiteY77" fmla="*/ 67705 h 245190"/>
                      <a:gd name="connsiteX78" fmla="*/ 629743 w 636117"/>
                      <a:gd name="connsiteY78" fmla="*/ 47814 h 245190"/>
                      <a:gd name="connsiteX79" fmla="*/ 629743 w 636117"/>
                      <a:gd name="connsiteY79" fmla="*/ 35191 h 245190"/>
                      <a:gd name="connsiteX80" fmla="*/ 636118 w 636117"/>
                      <a:gd name="connsiteY80" fmla="*/ 35191 h 245190"/>
                      <a:gd name="connsiteX81" fmla="*/ 636118 w 636117"/>
                      <a:gd name="connsiteY81" fmla="*/ 47814 h 245190"/>
                      <a:gd name="connsiteX82" fmla="*/ 626428 w 636117"/>
                      <a:gd name="connsiteY82" fmla="*/ 72805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4 w 636117"/>
                      <a:gd name="connsiteY86" fmla="*/ 6630 h 245190"/>
                      <a:gd name="connsiteX87" fmla="*/ 605644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328 h 245190"/>
                      <a:gd name="connsiteX108" fmla="*/ 210637 w 636117"/>
                      <a:gd name="connsiteY108" fmla="*/ 3953 h 245190"/>
                      <a:gd name="connsiteX109" fmla="*/ 248250 w 636117"/>
                      <a:gd name="connsiteY109" fmla="*/ 3570 h 245190"/>
                      <a:gd name="connsiteX110" fmla="*/ 248250 w 636117"/>
                      <a:gd name="connsiteY110" fmla="*/ 9945 h 245190"/>
                      <a:gd name="connsiteX111" fmla="*/ 210637 w 636117"/>
                      <a:gd name="connsiteY111" fmla="*/ 10328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6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8 w 636117"/>
                      <a:gd name="connsiteY124" fmla="*/ 2040 h 245190"/>
                      <a:gd name="connsiteX125" fmla="*/ 417448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714" y="138087"/>
                        </a:moveTo>
                        <a:lnTo>
                          <a:pt x="80073" y="119216"/>
                        </a:lnTo>
                        <a:lnTo>
                          <a:pt x="83260" y="113606"/>
                        </a:lnTo>
                        <a:lnTo>
                          <a:pt x="115901" y="132477"/>
                        </a:lnTo>
                        <a:lnTo>
                          <a:pt x="112714" y="138087"/>
                        </a:lnTo>
                        <a:close/>
                        <a:moveTo>
                          <a:pt x="528249" y="129544"/>
                        </a:moveTo>
                        <a:lnTo>
                          <a:pt x="525062" y="123934"/>
                        </a:lnTo>
                        <a:lnTo>
                          <a:pt x="557703" y="105191"/>
                        </a:lnTo>
                        <a:lnTo>
                          <a:pt x="560891" y="110801"/>
                        </a:lnTo>
                        <a:lnTo>
                          <a:pt x="528249" y="129544"/>
                        </a:lnTo>
                        <a:close/>
                        <a:moveTo>
                          <a:pt x="63880" y="109908"/>
                        </a:moveTo>
                        <a:lnTo>
                          <a:pt x="31239" y="91038"/>
                        </a:lnTo>
                        <a:lnTo>
                          <a:pt x="34426" y="85428"/>
                        </a:lnTo>
                        <a:lnTo>
                          <a:pt x="67067" y="104299"/>
                        </a:lnTo>
                        <a:lnTo>
                          <a:pt x="63880" y="109908"/>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300" y="72805"/>
                        </a:moveTo>
                        <a:lnTo>
                          <a:pt x="622475" y="67705"/>
                        </a:lnTo>
                        <a:cubicBezTo>
                          <a:pt x="627575"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4" y="6630"/>
                        </a:lnTo>
                        <a:lnTo>
                          <a:pt x="605644" y="255"/>
                        </a:lnTo>
                        <a:cubicBezTo>
                          <a:pt x="605644"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6994" y="9818"/>
                        </a:moveTo>
                        <a:lnTo>
                          <a:pt x="266994" y="3443"/>
                        </a:lnTo>
                        <a:cubicBezTo>
                          <a:pt x="266994" y="3443"/>
                          <a:pt x="304607" y="3060"/>
                          <a:pt x="304607" y="3060"/>
                        </a:cubicBezTo>
                        <a:lnTo>
                          <a:pt x="304607" y="9436"/>
                        </a:lnTo>
                        <a:cubicBezTo>
                          <a:pt x="304607" y="9436"/>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23" name="Bild 1861">
                <a:extLst>
                  <a:ext uri="{FF2B5EF4-FFF2-40B4-BE49-F238E27FC236}">
                    <a16:creationId xmlns:a16="http://schemas.microsoft.com/office/drawing/2014/main" id="{39F34CE4-3126-5934-5C22-B71AEE29F9B3}"/>
                  </a:ext>
                </a:extLst>
              </p:cNvPr>
              <p:cNvGrpSpPr/>
              <p:nvPr/>
            </p:nvGrpSpPr>
            <p:grpSpPr>
              <a:xfrm>
                <a:off x="306898" y="4542493"/>
                <a:ext cx="635862" cy="371897"/>
                <a:chOff x="306898" y="4542493"/>
                <a:chExt cx="635862" cy="371897"/>
              </a:xfrm>
            </p:grpSpPr>
            <p:sp>
              <p:nvSpPr>
                <p:cNvPr id="1924" name="Frihandsfigur 1923">
                  <a:extLst>
                    <a:ext uri="{FF2B5EF4-FFF2-40B4-BE49-F238E27FC236}">
                      <a16:creationId xmlns:a16="http://schemas.microsoft.com/office/drawing/2014/main" id="{C5394421-685A-F817-51F9-D75EBEB8A59F}"/>
                    </a:ext>
                  </a:extLst>
                </p:cNvPr>
                <p:cNvSpPr/>
                <p:nvPr/>
              </p:nvSpPr>
              <p:spPr>
                <a:xfrm>
                  <a:off x="310086" y="454574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25" name="Frihandsfigur 1924">
                  <a:extLst>
                    <a:ext uri="{FF2B5EF4-FFF2-40B4-BE49-F238E27FC236}">
                      <a16:creationId xmlns:a16="http://schemas.microsoft.com/office/drawing/2014/main" id="{8521F1F3-FF42-047E-7580-64E8788395FC}"/>
                    </a:ext>
                  </a:extLst>
                </p:cNvPr>
                <p:cNvSpPr/>
                <p:nvPr/>
              </p:nvSpPr>
              <p:spPr>
                <a:xfrm>
                  <a:off x="306898" y="4542493"/>
                  <a:ext cx="635862" cy="371897"/>
                </a:xfrm>
                <a:custGeom>
                  <a:avLst/>
                  <a:gdLst>
                    <a:gd name="connsiteX0" fmla="*/ 314808 w 635862"/>
                    <a:gd name="connsiteY0" fmla="*/ 371770 h 371897"/>
                    <a:gd name="connsiteX1" fmla="*/ 305117 w 635862"/>
                    <a:gd name="connsiteY1" fmla="*/ 370878 h 371897"/>
                    <a:gd name="connsiteX2" fmla="*/ 306392 w 635862"/>
                    <a:gd name="connsiteY2" fmla="*/ 364630 h 371897"/>
                    <a:gd name="connsiteX3" fmla="*/ 314808 w 635862"/>
                    <a:gd name="connsiteY3" fmla="*/ 365395 h 371897"/>
                    <a:gd name="connsiteX4" fmla="*/ 336866 w 635862"/>
                    <a:gd name="connsiteY4" fmla="*/ 359530 h 371897"/>
                    <a:gd name="connsiteX5" fmla="*/ 340053 w 635862"/>
                    <a:gd name="connsiteY5" fmla="*/ 357617 h 371897"/>
                    <a:gd name="connsiteX6" fmla="*/ 343241 w 635862"/>
                    <a:gd name="connsiteY6" fmla="*/ 363228 h 371897"/>
                    <a:gd name="connsiteX7" fmla="*/ 339926 w 635862"/>
                    <a:gd name="connsiteY7" fmla="*/ 365140 h 371897"/>
                    <a:gd name="connsiteX8" fmla="*/ 314680 w 635862"/>
                    <a:gd name="connsiteY8" fmla="*/ 371898 h 371897"/>
                    <a:gd name="connsiteX9" fmla="*/ 314680 w 635862"/>
                    <a:gd name="connsiteY9" fmla="*/ 371898 h 371897"/>
                    <a:gd name="connsiteX10" fmla="*/ 286884 w 635862"/>
                    <a:gd name="connsiteY10" fmla="*/ 363355 h 371897"/>
                    <a:gd name="connsiteX11" fmla="*/ 254243 w 635862"/>
                    <a:gd name="connsiteY11" fmla="*/ 344612 h 371897"/>
                    <a:gd name="connsiteX12" fmla="*/ 257431 w 635862"/>
                    <a:gd name="connsiteY12" fmla="*/ 339002 h 371897"/>
                    <a:gd name="connsiteX13" fmla="*/ 290072 w 635862"/>
                    <a:gd name="connsiteY13" fmla="*/ 357745 h 371897"/>
                    <a:gd name="connsiteX14" fmla="*/ 286884 w 635862"/>
                    <a:gd name="connsiteY14" fmla="*/ 363355 h 371897"/>
                    <a:gd name="connsiteX15" fmla="*/ 359817 w 635862"/>
                    <a:gd name="connsiteY15" fmla="*/ 353665 h 371897"/>
                    <a:gd name="connsiteX16" fmla="*/ 356629 w 635862"/>
                    <a:gd name="connsiteY16" fmla="*/ 348054 h 371897"/>
                    <a:gd name="connsiteX17" fmla="*/ 389270 w 635862"/>
                    <a:gd name="connsiteY17" fmla="*/ 329311 h 371897"/>
                    <a:gd name="connsiteX18" fmla="*/ 392458 w 635862"/>
                    <a:gd name="connsiteY18" fmla="*/ 334922 h 371897"/>
                    <a:gd name="connsiteX19" fmla="*/ 359817 w 635862"/>
                    <a:gd name="connsiteY19" fmla="*/ 353665 h 371897"/>
                    <a:gd name="connsiteX20" fmla="*/ 237923 w 635862"/>
                    <a:gd name="connsiteY20" fmla="*/ 335176 h 371897"/>
                    <a:gd name="connsiteX21" fmla="*/ 205282 w 635862"/>
                    <a:gd name="connsiteY21" fmla="*/ 316433 h 371897"/>
                    <a:gd name="connsiteX22" fmla="*/ 208469 w 635862"/>
                    <a:gd name="connsiteY22" fmla="*/ 310824 h 371897"/>
                    <a:gd name="connsiteX23" fmla="*/ 241110 w 635862"/>
                    <a:gd name="connsiteY23" fmla="*/ 329566 h 371897"/>
                    <a:gd name="connsiteX24" fmla="*/ 237923 w 635862"/>
                    <a:gd name="connsiteY24" fmla="*/ 335176 h 371897"/>
                    <a:gd name="connsiteX25" fmla="*/ 408651 w 635862"/>
                    <a:gd name="connsiteY25" fmla="*/ 325486 h 371897"/>
                    <a:gd name="connsiteX26" fmla="*/ 405463 w 635862"/>
                    <a:gd name="connsiteY26" fmla="*/ 319876 h 371897"/>
                    <a:gd name="connsiteX27" fmla="*/ 438104 w 635862"/>
                    <a:gd name="connsiteY27" fmla="*/ 301133 h 371897"/>
                    <a:gd name="connsiteX28" fmla="*/ 441292 w 635862"/>
                    <a:gd name="connsiteY28" fmla="*/ 306743 h 371897"/>
                    <a:gd name="connsiteX29" fmla="*/ 408651 w 635862"/>
                    <a:gd name="connsiteY29" fmla="*/ 325486 h 371897"/>
                    <a:gd name="connsiteX30" fmla="*/ 188961 w 635862"/>
                    <a:gd name="connsiteY30" fmla="*/ 306998 h 371897"/>
                    <a:gd name="connsiteX31" fmla="*/ 156320 w 635862"/>
                    <a:gd name="connsiteY31" fmla="*/ 288255 h 371897"/>
                    <a:gd name="connsiteX32" fmla="*/ 159508 w 635862"/>
                    <a:gd name="connsiteY32" fmla="*/ 282645 h 371897"/>
                    <a:gd name="connsiteX33" fmla="*/ 192149 w 635862"/>
                    <a:gd name="connsiteY33" fmla="*/ 301388 h 371897"/>
                    <a:gd name="connsiteX34" fmla="*/ 188961 w 635862"/>
                    <a:gd name="connsiteY34" fmla="*/ 306998 h 371897"/>
                    <a:gd name="connsiteX35" fmla="*/ 457612 w 635862"/>
                    <a:gd name="connsiteY35" fmla="*/ 297308 h 371897"/>
                    <a:gd name="connsiteX36" fmla="*/ 454425 w 635862"/>
                    <a:gd name="connsiteY36" fmla="*/ 291698 h 371897"/>
                    <a:gd name="connsiteX37" fmla="*/ 487066 w 635862"/>
                    <a:gd name="connsiteY37" fmla="*/ 272955 h 371897"/>
                    <a:gd name="connsiteX38" fmla="*/ 490253 w 635862"/>
                    <a:gd name="connsiteY38" fmla="*/ 278565 h 371897"/>
                    <a:gd name="connsiteX39" fmla="*/ 457612 w 635862"/>
                    <a:gd name="connsiteY39" fmla="*/ 297308 h 371897"/>
                    <a:gd name="connsiteX40" fmla="*/ 140000 w 635862"/>
                    <a:gd name="connsiteY40" fmla="*/ 278820 h 371897"/>
                    <a:gd name="connsiteX41" fmla="*/ 107358 w 635862"/>
                    <a:gd name="connsiteY41" fmla="*/ 260077 h 371897"/>
                    <a:gd name="connsiteX42" fmla="*/ 110546 w 635862"/>
                    <a:gd name="connsiteY42" fmla="*/ 254467 h 371897"/>
                    <a:gd name="connsiteX43" fmla="*/ 143187 w 635862"/>
                    <a:gd name="connsiteY43" fmla="*/ 273210 h 371897"/>
                    <a:gd name="connsiteX44" fmla="*/ 140000 w 635862"/>
                    <a:gd name="connsiteY44" fmla="*/ 278820 h 371897"/>
                    <a:gd name="connsiteX45" fmla="*/ 506574 w 635862"/>
                    <a:gd name="connsiteY45" fmla="*/ 269129 h 371897"/>
                    <a:gd name="connsiteX46" fmla="*/ 503386 w 635862"/>
                    <a:gd name="connsiteY46" fmla="*/ 263519 h 371897"/>
                    <a:gd name="connsiteX47" fmla="*/ 536027 w 635862"/>
                    <a:gd name="connsiteY47" fmla="*/ 244776 h 371897"/>
                    <a:gd name="connsiteX48" fmla="*/ 539215 w 635862"/>
                    <a:gd name="connsiteY48" fmla="*/ 250386 h 371897"/>
                    <a:gd name="connsiteX49" fmla="*/ 506574 w 635862"/>
                    <a:gd name="connsiteY49" fmla="*/ 269129 h 371897"/>
                    <a:gd name="connsiteX50" fmla="*/ 91038 w 635862"/>
                    <a:gd name="connsiteY50" fmla="*/ 250642 h 371897"/>
                    <a:gd name="connsiteX51" fmla="*/ 58397 w 635862"/>
                    <a:gd name="connsiteY51" fmla="*/ 231898 h 371897"/>
                    <a:gd name="connsiteX52" fmla="*/ 61584 w 635862"/>
                    <a:gd name="connsiteY52" fmla="*/ 226288 h 371897"/>
                    <a:gd name="connsiteX53" fmla="*/ 94226 w 635862"/>
                    <a:gd name="connsiteY53" fmla="*/ 245031 h 371897"/>
                    <a:gd name="connsiteX54" fmla="*/ 91038 w 635862"/>
                    <a:gd name="connsiteY54" fmla="*/ 250642 h 371897"/>
                    <a:gd name="connsiteX55" fmla="*/ 555535 w 635862"/>
                    <a:gd name="connsiteY55" fmla="*/ 240951 h 371897"/>
                    <a:gd name="connsiteX56" fmla="*/ 552348 w 635862"/>
                    <a:gd name="connsiteY56" fmla="*/ 235341 h 371897"/>
                    <a:gd name="connsiteX57" fmla="*/ 584989 w 635862"/>
                    <a:gd name="connsiteY57" fmla="*/ 216598 h 371897"/>
                    <a:gd name="connsiteX58" fmla="*/ 588176 w 635862"/>
                    <a:gd name="connsiteY58" fmla="*/ 222208 h 371897"/>
                    <a:gd name="connsiteX59" fmla="*/ 555535 w 635862"/>
                    <a:gd name="connsiteY59" fmla="*/ 240951 h 371897"/>
                    <a:gd name="connsiteX60" fmla="*/ 42204 w 635862"/>
                    <a:gd name="connsiteY60" fmla="*/ 222336 h 371897"/>
                    <a:gd name="connsiteX61" fmla="*/ 9563 w 635862"/>
                    <a:gd name="connsiteY61" fmla="*/ 203592 h 371897"/>
                    <a:gd name="connsiteX62" fmla="*/ 12623 w 635862"/>
                    <a:gd name="connsiteY62" fmla="*/ 197982 h 371897"/>
                    <a:gd name="connsiteX63" fmla="*/ 10965 w 635862"/>
                    <a:gd name="connsiteY63" fmla="*/ 200660 h 371897"/>
                    <a:gd name="connsiteX64" fmla="*/ 12750 w 635862"/>
                    <a:gd name="connsiteY64" fmla="*/ 197982 h 371897"/>
                    <a:gd name="connsiteX65" fmla="*/ 45391 w 635862"/>
                    <a:gd name="connsiteY65" fmla="*/ 216853 h 371897"/>
                    <a:gd name="connsiteX66" fmla="*/ 42204 w 635862"/>
                    <a:gd name="connsiteY66" fmla="*/ 222463 h 371897"/>
                    <a:gd name="connsiteX67" fmla="*/ 604497 w 635862"/>
                    <a:gd name="connsiteY67" fmla="*/ 212773 h 371897"/>
                    <a:gd name="connsiteX68" fmla="*/ 601309 w 635862"/>
                    <a:gd name="connsiteY68" fmla="*/ 207163 h 371897"/>
                    <a:gd name="connsiteX69" fmla="*/ 626045 w 635862"/>
                    <a:gd name="connsiteY69" fmla="*/ 192882 h 371897"/>
                    <a:gd name="connsiteX70" fmla="*/ 629488 w 635862"/>
                    <a:gd name="connsiteY70" fmla="*/ 187909 h 371897"/>
                    <a:gd name="connsiteX71" fmla="*/ 635863 w 635862"/>
                    <a:gd name="connsiteY71" fmla="*/ 188802 h 371897"/>
                    <a:gd name="connsiteX72" fmla="*/ 629360 w 635862"/>
                    <a:gd name="connsiteY72" fmla="*/ 198492 h 371897"/>
                    <a:gd name="connsiteX73" fmla="*/ 604625 w 635862"/>
                    <a:gd name="connsiteY73" fmla="*/ 212773 h 371897"/>
                    <a:gd name="connsiteX74" fmla="*/ 6375 w 635862"/>
                    <a:gd name="connsiteY74" fmla="*/ 185104 h 371897"/>
                    <a:gd name="connsiteX75" fmla="*/ 0 w 635862"/>
                    <a:gd name="connsiteY75" fmla="*/ 184212 h 371897"/>
                    <a:gd name="connsiteX76" fmla="*/ 9435 w 635862"/>
                    <a:gd name="connsiteY76" fmla="*/ 170314 h 371897"/>
                    <a:gd name="connsiteX77" fmla="*/ 29581 w 635862"/>
                    <a:gd name="connsiteY77" fmla="*/ 158711 h 371897"/>
                    <a:gd name="connsiteX78" fmla="*/ 32769 w 635862"/>
                    <a:gd name="connsiteY78" fmla="*/ 164321 h 371897"/>
                    <a:gd name="connsiteX79" fmla="*/ 12623 w 635862"/>
                    <a:gd name="connsiteY79" fmla="*/ 175924 h 371897"/>
                    <a:gd name="connsiteX80" fmla="*/ 6375 w 635862"/>
                    <a:gd name="connsiteY80" fmla="*/ 185232 h 371897"/>
                    <a:gd name="connsiteX81" fmla="*/ 620180 w 635862"/>
                    <a:gd name="connsiteY81" fmla="*/ 177582 h 371897"/>
                    <a:gd name="connsiteX82" fmla="*/ 587539 w 635862"/>
                    <a:gd name="connsiteY82" fmla="*/ 158838 h 371897"/>
                    <a:gd name="connsiteX83" fmla="*/ 590727 w 635862"/>
                    <a:gd name="connsiteY83" fmla="*/ 153228 h 371897"/>
                    <a:gd name="connsiteX84" fmla="*/ 623368 w 635862"/>
                    <a:gd name="connsiteY84" fmla="*/ 171971 h 371897"/>
                    <a:gd name="connsiteX85" fmla="*/ 620180 w 635862"/>
                    <a:gd name="connsiteY85" fmla="*/ 177582 h 371897"/>
                    <a:gd name="connsiteX86" fmla="*/ 49089 w 635862"/>
                    <a:gd name="connsiteY86" fmla="*/ 154886 h 371897"/>
                    <a:gd name="connsiteX87" fmla="*/ 45901 w 635862"/>
                    <a:gd name="connsiteY87" fmla="*/ 149276 h 371897"/>
                    <a:gd name="connsiteX88" fmla="*/ 78543 w 635862"/>
                    <a:gd name="connsiteY88" fmla="*/ 130532 h 371897"/>
                    <a:gd name="connsiteX89" fmla="*/ 81730 w 635862"/>
                    <a:gd name="connsiteY89" fmla="*/ 136143 h 371897"/>
                    <a:gd name="connsiteX90" fmla="*/ 49089 w 635862"/>
                    <a:gd name="connsiteY90" fmla="*/ 154886 h 371897"/>
                    <a:gd name="connsiteX91" fmla="*/ 571218 w 635862"/>
                    <a:gd name="connsiteY91" fmla="*/ 149403 h 371897"/>
                    <a:gd name="connsiteX92" fmla="*/ 538577 w 635862"/>
                    <a:gd name="connsiteY92" fmla="*/ 130660 h 371897"/>
                    <a:gd name="connsiteX93" fmla="*/ 541765 w 635862"/>
                    <a:gd name="connsiteY93" fmla="*/ 125050 h 371897"/>
                    <a:gd name="connsiteX94" fmla="*/ 574406 w 635862"/>
                    <a:gd name="connsiteY94" fmla="*/ 143793 h 371897"/>
                    <a:gd name="connsiteX95" fmla="*/ 571218 w 635862"/>
                    <a:gd name="connsiteY95" fmla="*/ 149403 h 371897"/>
                    <a:gd name="connsiteX96" fmla="*/ 98051 w 635862"/>
                    <a:gd name="connsiteY96" fmla="*/ 126708 h 371897"/>
                    <a:gd name="connsiteX97" fmla="*/ 94863 w 635862"/>
                    <a:gd name="connsiteY97" fmla="*/ 121097 h 371897"/>
                    <a:gd name="connsiteX98" fmla="*/ 127504 w 635862"/>
                    <a:gd name="connsiteY98" fmla="*/ 102354 h 371897"/>
                    <a:gd name="connsiteX99" fmla="*/ 130692 w 635862"/>
                    <a:gd name="connsiteY99" fmla="*/ 107964 h 371897"/>
                    <a:gd name="connsiteX100" fmla="*/ 98051 w 635862"/>
                    <a:gd name="connsiteY100" fmla="*/ 126708 h 371897"/>
                    <a:gd name="connsiteX101" fmla="*/ 522257 w 635862"/>
                    <a:gd name="connsiteY101" fmla="*/ 121225 h 371897"/>
                    <a:gd name="connsiteX102" fmla="*/ 489616 w 635862"/>
                    <a:gd name="connsiteY102" fmla="*/ 102481 h 371897"/>
                    <a:gd name="connsiteX103" fmla="*/ 492803 w 635862"/>
                    <a:gd name="connsiteY103" fmla="*/ 96871 h 371897"/>
                    <a:gd name="connsiteX104" fmla="*/ 525444 w 635862"/>
                    <a:gd name="connsiteY104" fmla="*/ 115614 h 371897"/>
                    <a:gd name="connsiteX105" fmla="*/ 522257 w 635862"/>
                    <a:gd name="connsiteY105" fmla="*/ 121225 h 371897"/>
                    <a:gd name="connsiteX106" fmla="*/ 147012 w 635862"/>
                    <a:gd name="connsiteY106" fmla="*/ 98529 h 371897"/>
                    <a:gd name="connsiteX107" fmla="*/ 143825 w 635862"/>
                    <a:gd name="connsiteY107" fmla="*/ 92919 h 371897"/>
                    <a:gd name="connsiteX108" fmla="*/ 176466 w 635862"/>
                    <a:gd name="connsiteY108" fmla="*/ 74176 h 371897"/>
                    <a:gd name="connsiteX109" fmla="*/ 179653 w 635862"/>
                    <a:gd name="connsiteY109" fmla="*/ 79786 h 371897"/>
                    <a:gd name="connsiteX110" fmla="*/ 147012 w 635862"/>
                    <a:gd name="connsiteY110" fmla="*/ 98529 h 371897"/>
                    <a:gd name="connsiteX111" fmla="*/ 473295 w 635862"/>
                    <a:gd name="connsiteY111" fmla="*/ 93046 h 371897"/>
                    <a:gd name="connsiteX112" fmla="*/ 440654 w 635862"/>
                    <a:gd name="connsiteY112" fmla="*/ 74303 h 371897"/>
                    <a:gd name="connsiteX113" fmla="*/ 443842 w 635862"/>
                    <a:gd name="connsiteY113" fmla="*/ 68693 h 371897"/>
                    <a:gd name="connsiteX114" fmla="*/ 476483 w 635862"/>
                    <a:gd name="connsiteY114" fmla="*/ 87436 h 371897"/>
                    <a:gd name="connsiteX115" fmla="*/ 473295 w 635862"/>
                    <a:gd name="connsiteY115" fmla="*/ 93046 h 371897"/>
                    <a:gd name="connsiteX116" fmla="*/ 195974 w 635862"/>
                    <a:gd name="connsiteY116" fmla="*/ 70351 h 371897"/>
                    <a:gd name="connsiteX117" fmla="*/ 192786 w 635862"/>
                    <a:gd name="connsiteY117" fmla="*/ 64740 h 371897"/>
                    <a:gd name="connsiteX118" fmla="*/ 225427 w 635862"/>
                    <a:gd name="connsiteY118" fmla="*/ 45997 h 371897"/>
                    <a:gd name="connsiteX119" fmla="*/ 228615 w 635862"/>
                    <a:gd name="connsiteY119" fmla="*/ 51607 h 371897"/>
                    <a:gd name="connsiteX120" fmla="*/ 195974 w 635862"/>
                    <a:gd name="connsiteY120" fmla="*/ 70351 h 371897"/>
                    <a:gd name="connsiteX121" fmla="*/ 424334 w 635862"/>
                    <a:gd name="connsiteY121" fmla="*/ 64740 h 371897"/>
                    <a:gd name="connsiteX122" fmla="*/ 391693 w 635862"/>
                    <a:gd name="connsiteY122" fmla="*/ 45997 h 371897"/>
                    <a:gd name="connsiteX123" fmla="*/ 394880 w 635862"/>
                    <a:gd name="connsiteY123" fmla="*/ 40387 h 371897"/>
                    <a:gd name="connsiteX124" fmla="*/ 427521 w 635862"/>
                    <a:gd name="connsiteY124" fmla="*/ 59130 h 371897"/>
                    <a:gd name="connsiteX125" fmla="*/ 424334 w 635862"/>
                    <a:gd name="connsiteY125" fmla="*/ 64740 h 371897"/>
                    <a:gd name="connsiteX126" fmla="*/ 244935 w 635862"/>
                    <a:gd name="connsiteY126" fmla="*/ 42045 h 371897"/>
                    <a:gd name="connsiteX127" fmla="*/ 241748 w 635862"/>
                    <a:gd name="connsiteY127" fmla="*/ 36434 h 371897"/>
                    <a:gd name="connsiteX128" fmla="*/ 274389 w 635862"/>
                    <a:gd name="connsiteY128" fmla="*/ 17691 h 371897"/>
                    <a:gd name="connsiteX129" fmla="*/ 277576 w 635862"/>
                    <a:gd name="connsiteY129" fmla="*/ 23301 h 371897"/>
                    <a:gd name="connsiteX130" fmla="*/ 244935 w 635862"/>
                    <a:gd name="connsiteY130" fmla="*/ 42045 h 371897"/>
                    <a:gd name="connsiteX131" fmla="*/ 375372 w 635862"/>
                    <a:gd name="connsiteY131" fmla="*/ 36562 h 371897"/>
                    <a:gd name="connsiteX132" fmla="*/ 342731 w 635862"/>
                    <a:gd name="connsiteY132" fmla="*/ 17819 h 371897"/>
                    <a:gd name="connsiteX133" fmla="*/ 345919 w 635862"/>
                    <a:gd name="connsiteY133" fmla="*/ 12209 h 371897"/>
                    <a:gd name="connsiteX134" fmla="*/ 378560 w 635862"/>
                    <a:gd name="connsiteY134" fmla="*/ 30952 h 371897"/>
                    <a:gd name="connsiteX135" fmla="*/ 375372 w 635862"/>
                    <a:gd name="connsiteY135" fmla="*/ 36562 h 371897"/>
                    <a:gd name="connsiteX136" fmla="*/ 293897 w 635862"/>
                    <a:gd name="connsiteY136" fmla="*/ 13866 h 371897"/>
                    <a:gd name="connsiteX137" fmla="*/ 290709 w 635862"/>
                    <a:gd name="connsiteY137" fmla="*/ 8256 h 371897"/>
                    <a:gd name="connsiteX138" fmla="*/ 296447 w 635862"/>
                    <a:gd name="connsiteY138" fmla="*/ 4941 h 371897"/>
                    <a:gd name="connsiteX139" fmla="*/ 329216 w 635862"/>
                    <a:gd name="connsiteY139" fmla="*/ 2774 h 371897"/>
                    <a:gd name="connsiteX140" fmla="*/ 326793 w 635862"/>
                    <a:gd name="connsiteY140" fmla="*/ 8639 h 371897"/>
                    <a:gd name="connsiteX141" fmla="*/ 299762 w 635862"/>
                    <a:gd name="connsiteY141" fmla="*/ 10423 h 371897"/>
                    <a:gd name="connsiteX142" fmla="*/ 294024 w 635862"/>
                    <a:gd name="connsiteY142"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2" h="371897">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817" y="353665"/>
                      </a:moveTo>
                      <a:lnTo>
                        <a:pt x="356629" y="348054"/>
                      </a:lnTo>
                      <a:lnTo>
                        <a:pt x="389270" y="329311"/>
                      </a:lnTo>
                      <a:lnTo>
                        <a:pt x="392458" y="334922"/>
                      </a:lnTo>
                      <a:lnTo>
                        <a:pt x="359817" y="353665"/>
                      </a:lnTo>
                      <a:close/>
                      <a:moveTo>
                        <a:pt x="237923" y="335176"/>
                      </a:moveTo>
                      <a:lnTo>
                        <a:pt x="205282" y="316433"/>
                      </a:lnTo>
                      <a:lnTo>
                        <a:pt x="208469" y="310824"/>
                      </a:lnTo>
                      <a:lnTo>
                        <a:pt x="241110" y="329566"/>
                      </a:lnTo>
                      <a:lnTo>
                        <a:pt x="237923" y="335176"/>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29"/>
                      </a:moveTo>
                      <a:lnTo>
                        <a:pt x="503386" y="263519"/>
                      </a:lnTo>
                      <a:lnTo>
                        <a:pt x="536027" y="244776"/>
                      </a:lnTo>
                      <a:lnTo>
                        <a:pt x="539215" y="250386"/>
                      </a:lnTo>
                      <a:lnTo>
                        <a:pt x="506574" y="269129"/>
                      </a:lnTo>
                      <a:close/>
                      <a:moveTo>
                        <a:pt x="91038" y="250642"/>
                      </a:moveTo>
                      <a:lnTo>
                        <a:pt x="58397" y="231898"/>
                      </a:lnTo>
                      <a:lnTo>
                        <a:pt x="61584" y="226288"/>
                      </a:lnTo>
                      <a:lnTo>
                        <a:pt x="94226" y="245031"/>
                      </a:lnTo>
                      <a:lnTo>
                        <a:pt x="91038" y="250642"/>
                      </a:lnTo>
                      <a:close/>
                      <a:moveTo>
                        <a:pt x="555535" y="240951"/>
                      </a:moveTo>
                      <a:lnTo>
                        <a:pt x="552348" y="235341"/>
                      </a:lnTo>
                      <a:lnTo>
                        <a:pt x="584989" y="216598"/>
                      </a:lnTo>
                      <a:lnTo>
                        <a:pt x="588176" y="222208"/>
                      </a:lnTo>
                      <a:lnTo>
                        <a:pt x="555535" y="240951"/>
                      </a:lnTo>
                      <a:close/>
                      <a:moveTo>
                        <a:pt x="42204" y="222336"/>
                      </a:moveTo>
                      <a:lnTo>
                        <a:pt x="9563" y="203592"/>
                      </a:lnTo>
                      <a:lnTo>
                        <a:pt x="12623" y="197982"/>
                      </a:lnTo>
                      <a:lnTo>
                        <a:pt x="10965" y="200660"/>
                      </a:lnTo>
                      <a:lnTo>
                        <a:pt x="12750" y="197982"/>
                      </a:lnTo>
                      <a:lnTo>
                        <a:pt x="45391" y="216853"/>
                      </a:lnTo>
                      <a:lnTo>
                        <a:pt x="42204" y="222463"/>
                      </a:lnTo>
                      <a:close/>
                      <a:moveTo>
                        <a:pt x="604497" y="212773"/>
                      </a:moveTo>
                      <a:lnTo>
                        <a:pt x="601309" y="207163"/>
                      </a:lnTo>
                      <a:lnTo>
                        <a:pt x="626045" y="192882"/>
                      </a:lnTo>
                      <a:cubicBezTo>
                        <a:pt x="627958" y="191734"/>
                        <a:pt x="629105" y="190077"/>
                        <a:pt x="629488" y="187909"/>
                      </a:cubicBezTo>
                      <a:lnTo>
                        <a:pt x="635863" y="188802"/>
                      </a:lnTo>
                      <a:cubicBezTo>
                        <a:pt x="635353" y="192882"/>
                        <a:pt x="632930" y="196452"/>
                        <a:pt x="629360" y="198492"/>
                      </a:cubicBezTo>
                      <a:lnTo>
                        <a:pt x="604625" y="212773"/>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8"/>
                      </a:lnTo>
                      <a:lnTo>
                        <a:pt x="623368" y="171971"/>
                      </a:lnTo>
                      <a:lnTo>
                        <a:pt x="620180" y="177582"/>
                      </a:lnTo>
                      <a:close/>
                      <a:moveTo>
                        <a:pt x="49089" y="154886"/>
                      </a:moveTo>
                      <a:lnTo>
                        <a:pt x="45901" y="149276"/>
                      </a:lnTo>
                      <a:lnTo>
                        <a:pt x="78543" y="130532"/>
                      </a:lnTo>
                      <a:lnTo>
                        <a:pt x="81730" y="136143"/>
                      </a:lnTo>
                      <a:lnTo>
                        <a:pt x="49089" y="154886"/>
                      </a:lnTo>
                      <a:close/>
                      <a:moveTo>
                        <a:pt x="571218" y="149403"/>
                      </a:moveTo>
                      <a:lnTo>
                        <a:pt x="538577" y="130660"/>
                      </a:lnTo>
                      <a:lnTo>
                        <a:pt x="541765" y="125050"/>
                      </a:lnTo>
                      <a:lnTo>
                        <a:pt x="574406" y="143793"/>
                      </a:lnTo>
                      <a:lnTo>
                        <a:pt x="571218" y="149403"/>
                      </a:lnTo>
                      <a:close/>
                      <a:moveTo>
                        <a:pt x="98051" y="126708"/>
                      </a:moveTo>
                      <a:lnTo>
                        <a:pt x="94863" y="121097"/>
                      </a:lnTo>
                      <a:lnTo>
                        <a:pt x="127504" y="102354"/>
                      </a:lnTo>
                      <a:lnTo>
                        <a:pt x="130692" y="107964"/>
                      </a:lnTo>
                      <a:lnTo>
                        <a:pt x="98051" y="126708"/>
                      </a:lnTo>
                      <a:close/>
                      <a:moveTo>
                        <a:pt x="522257" y="121225"/>
                      </a:moveTo>
                      <a:lnTo>
                        <a:pt x="489616" y="102481"/>
                      </a:lnTo>
                      <a:lnTo>
                        <a:pt x="492803" y="96871"/>
                      </a:lnTo>
                      <a:lnTo>
                        <a:pt x="525444" y="115614"/>
                      </a:lnTo>
                      <a:lnTo>
                        <a:pt x="522257" y="121225"/>
                      </a:lnTo>
                      <a:close/>
                      <a:moveTo>
                        <a:pt x="147012" y="98529"/>
                      </a:moveTo>
                      <a:lnTo>
                        <a:pt x="143825" y="92919"/>
                      </a:lnTo>
                      <a:lnTo>
                        <a:pt x="176466" y="74176"/>
                      </a:lnTo>
                      <a:lnTo>
                        <a:pt x="179653" y="79786"/>
                      </a:lnTo>
                      <a:lnTo>
                        <a:pt x="147012" y="98529"/>
                      </a:lnTo>
                      <a:close/>
                      <a:moveTo>
                        <a:pt x="473295" y="93046"/>
                      </a:moveTo>
                      <a:lnTo>
                        <a:pt x="440654" y="74303"/>
                      </a:lnTo>
                      <a:lnTo>
                        <a:pt x="443842" y="68693"/>
                      </a:lnTo>
                      <a:lnTo>
                        <a:pt x="476483" y="87436"/>
                      </a:lnTo>
                      <a:lnTo>
                        <a:pt x="473295" y="93046"/>
                      </a:lnTo>
                      <a:close/>
                      <a:moveTo>
                        <a:pt x="195974" y="70351"/>
                      </a:moveTo>
                      <a:lnTo>
                        <a:pt x="192786" y="64740"/>
                      </a:lnTo>
                      <a:lnTo>
                        <a:pt x="225427" y="45997"/>
                      </a:lnTo>
                      <a:lnTo>
                        <a:pt x="228615" y="51607"/>
                      </a:lnTo>
                      <a:lnTo>
                        <a:pt x="195974" y="70351"/>
                      </a:lnTo>
                      <a:close/>
                      <a:moveTo>
                        <a:pt x="424334" y="64740"/>
                      </a:moveTo>
                      <a:lnTo>
                        <a:pt x="391693" y="45997"/>
                      </a:lnTo>
                      <a:lnTo>
                        <a:pt x="394880" y="40387"/>
                      </a:lnTo>
                      <a:lnTo>
                        <a:pt x="427521" y="59130"/>
                      </a:lnTo>
                      <a:lnTo>
                        <a:pt x="424334" y="64740"/>
                      </a:lnTo>
                      <a:close/>
                      <a:moveTo>
                        <a:pt x="244935" y="42045"/>
                      </a:moveTo>
                      <a:lnTo>
                        <a:pt x="241748" y="36434"/>
                      </a:lnTo>
                      <a:lnTo>
                        <a:pt x="274389" y="17691"/>
                      </a:lnTo>
                      <a:lnTo>
                        <a:pt x="277576" y="23301"/>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4"/>
                      </a:cubicBezTo>
                      <a:lnTo>
                        <a:pt x="326793" y="8639"/>
                      </a:lnTo>
                      <a:cubicBezTo>
                        <a:pt x="318123" y="5068"/>
                        <a:pt x="307922" y="5706"/>
                        <a:pt x="299762" y="10423"/>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05" name="Bild 1861">
              <a:extLst>
                <a:ext uri="{FF2B5EF4-FFF2-40B4-BE49-F238E27FC236}">
                  <a16:creationId xmlns:a16="http://schemas.microsoft.com/office/drawing/2014/main" id="{45CDE055-F007-D002-4B2F-0AF8ED61AB86}"/>
                </a:ext>
              </a:extLst>
            </p:cNvPr>
            <p:cNvGrpSpPr/>
            <p:nvPr/>
          </p:nvGrpSpPr>
          <p:grpSpPr>
            <a:xfrm>
              <a:off x="2617400" y="3211605"/>
              <a:ext cx="636245" cy="423027"/>
              <a:chOff x="2617400" y="3211605"/>
              <a:chExt cx="636245" cy="423027"/>
            </a:xfrm>
          </p:grpSpPr>
          <p:grpSp>
            <p:nvGrpSpPr>
              <p:cNvPr id="2306" name="Bild 1861">
                <a:extLst>
                  <a:ext uri="{FF2B5EF4-FFF2-40B4-BE49-F238E27FC236}">
                    <a16:creationId xmlns:a16="http://schemas.microsoft.com/office/drawing/2014/main" id="{7E32BB86-62E1-D958-D794-C5715808D6C2}"/>
                  </a:ext>
                </a:extLst>
              </p:cNvPr>
              <p:cNvGrpSpPr/>
              <p:nvPr/>
            </p:nvGrpSpPr>
            <p:grpSpPr>
              <a:xfrm>
                <a:off x="2617400" y="3389314"/>
                <a:ext cx="636245" cy="245317"/>
                <a:chOff x="2617400" y="3389314"/>
                <a:chExt cx="636245" cy="245317"/>
              </a:xfrm>
            </p:grpSpPr>
            <p:sp>
              <p:nvSpPr>
                <p:cNvPr id="2307" name="Frihandsfigur 2306">
                  <a:extLst>
                    <a:ext uri="{FF2B5EF4-FFF2-40B4-BE49-F238E27FC236}">
                      <a16:creationId xmlns:a16="http://schemas.microsoft.com/office/drawing/2014/main" id="{C569AFD1-FD13-58D7-9E06-56BB9EFCE163}"/>
                    </a:ext>
                  </a:extLst>
                </p:cNvPr>
                <p:cNvSpPr/>
                <p:nvPr/>
              </p:nvSpPr>
              <p:spPr>
                <a:xfrm>
                  <a:off x="2620715" y="3392501"/>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08" name="Bild 1861">
                  <a:extLst>
                    <a:ext uri="{FF2B5EF4-FFF2-40B4-BE49-F238E27FC236}">
                      <a16:creationId xmlns:a16="http://schemas.microsoft.com/office/drawing/2014/main" id="{A6A62637-4EAE-5395-187A-357454A6721A}"/>
                    </a:ext>
                  </a:extLst>
                </p:cNvPr>
                <p:cNvGrpSpPr/>
                <p:nvPr/>
              </p:nvGrpSpPr>
              <p:grpSpPr>
                <a:xfrm>
                  <a:off x="2617400" y="3389314"/>
                  <a:ext cx="636245" cy="245317"/>
                  <a:chOff x="2617400" y="3389314"/>
                  <a:chExt cx="636245" cy="245317"/>
                </a:xfrm>
                <a:solidFill>
                  <a:srgbClr val="9D9C9C"/>
                </a:solidFill>
              </p:grpSpPr>
              <p:sp>
                <p:nvSpPr>
                  <p:cNvPr id="2309" name="Frihandsfigur 2308">
                    <a:extLst>
                      <a:ext uri="{FF2B5EF4-FFF2-40B4-BE49-F238E27FC236}">
                        <a16:creationId xmlns:a16="http://schemas.microsoft.com/office/drawing/2014/main" id="{ED771CDD-A173-ED94-E2FC-FF1DAFB890A5}"/>
                      </a:ext>
                    </a:extLst>
                  </p:cNvPr>
                  <p:cNvSpPr/>
                  <p:nvPr/>
                </p:nvSpPr>
                <p:spPr>
                  <a:xfrm>
                    <a:off x="2617400" y="3395179"/>
                    <a:ext cx="22440" cy="22440"/>
                  </a:xfrm>
                  <a:custGeom>
                    <a:avLst/>
                    <a:gdLst>
                      <a:gd name="connsiteX0" fmla="*/ 128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8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8" y="22441"/>
                        </a:moveTo>
                        <a:lnTo>
                          <a:pt x="0" y="255"/>
                        </a:lnTo>
                        <a:lnTo>
                          <a:pt x="22313" y="0"/>
                        </a:lnTo>
                        <a:lnTo>
                          <a:pt x="22441" y="6375"/>
                        </a:lnTo>
                        <a:lnTo>
                          <a:pt x="6503" y="6503"/>
                        </a:lnTo>
                        <a:lnTo>
                          <a:pt x="6503" y="22441"/>
                        </a:lnTo>
                        <a:lnTo>
                          <a:pt x="128" y="22441"/>
                        </a:lnTo>
                        <a:close/>
                      </a:path>
                    </a:pathLst>
                  </a:custGeom>
                  <a:solidFill>
                    <a:srgbClr val="9D9C9C"/>
                  </a:solidFill>
                  <a:ln w="0" cap="flat">
                    <a:noFill/>
                    <a:prstDash val="solid"/>
                    <a:miter/>
                  </a:ln>
                </p:spPr>
                <p:txBody>
                  <a:bodyPr rtlCol="0" anchor="ctr"/>
                  <a:lstStyle/>
                  <a:p>
                    <a:endParaRPr lang="sv-SE"/>
                  </a:p>
                </p:txBody>
              </p:sp>
              <p:sp>
                <p:nvSpPr>
                  <p:cNvPr id="2310" name="Frihandsfigur 2309">
                    <a:extLst>
                      <a:ext uri="{FF2B5EF4-FFF2-40B4-BE49-F238E27FC236}">
                        <a16:creationId xmlns:a16="http://schemas.microsoft.com/office/drawing/2014/main" id="{9D91D0AE-3554-9260-1F62-A52E3392A577}"/>
                      </a:ext>
                    </a:extLst>
                  </p:cNvPr>
                  <p:cNvSpPr/>
                  <p:nvPr/>
                </p:nvSpPr>
                <p:spPr>
                  <a:xfrm>
                    <a:off x="2617528" y="3389314"/>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1 w 636117"/>
                      <a:gd name="connsiteY3" fmla="*/ 226702 h 245317"/>
                      <a:gd name="connsiteX4" fmla="*/ 288669 w 636117"/>
                      <a:gd name="connsiteY4" fmla="*/ 232440 h 245317"/>
                      <a:gd name="connsiteX5" fmla="*/ 312130 w 636117"/>
                      <a:gd name="connsiteY5" fmla="*/ 238815 h 245317"/>
                      <a:gd name="connsiteX6" fmla="*/ 312130 w 636117"/>
                      <a:gd name="connsiteY6" fmla="*/ 245190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4 h 245317"/>
                      <a:gd name="connsiteX18" fmla="*/ 259343 w 636117"/>
                      <a:gd name="connsiteY18" fmla="*/ 223005 h 245317"/>
                      <a:gd name="connsiteX19" fmla="*/ 381492 w 636117"/>
                      <a:gd name="connsiteY19" fmla="*/ 214079 h 245317"/>
                      <a:gd name="connsiteX20" fmla="*/ 378304 w 636117"/>
                      <a:gd name="connsiteY20" fmla="*/ 208469 h 245317"/>
                      <a:gd name="connsiteX21" fmla="*/ 410945 w 636117"/>
                      <a:gd name="connsiteY21" fmla="*/ 189726 h 245317"/>
                      <a:gd name="connsiteX22" fmla="*/ 414133 w 636117"/>
                      <a:gd name="connsiteY22" fmla="*/ 195336 h 245317"/>
                      <a:gd name="connsiteX23" fmla="*/ 381492 w 636117"/>
                      <a:gd name="connsiteY23" fmla="*/ 214079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7 h 245317"/>
                      <a:gd name="connsiteX32" fmla="*/ 462967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3 h 245317"/>
                      <a:gd name="connsiteX47" fmla="*/ 115901 w 636117"/>
                      <a:gd name="connsiteY47" fmla="*/ 132604 h 245317"/>
                      <a:gd name="connsiteX48" fmla="*/ 112714 w 636117"/>
                      <a:gd name="connsiteY48" fmla="*/ 138214 h 245317"/>
                      <a:gd name="connsiteX49" fmla="*/ 528249 w 636117"/>
                      <a:gd name="connsiteY49" fmla="*/ 129671 h 245317"/>
                      <a:gd name="connsiteX50" fmla="*/ 525062 w 636117"/>
                      <a:gd name="connsiteY50" fmla="*/ 124061 h 245317"/>
                      <a:gd name="connsiteX51" fmla="*/ 557703 w 636117"/>
                      <a:gd name="connsiteY51" fmla="*/ 105318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4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730 h 245317"/>
                      <a:gd name="connsiteX65" fmla="*/ 9563 w 636117"/>
                      <a:gd name="connsiteY65" fmla="*/ 78543 h 245317"/>
                      <a:gd name="connsiteX66" fmla="*/ 0 w 636117"/>
                      <a:gd name="connsiteY66" fmla="*/ 54827 h 245317"/>
                      <a:gd name="connsiteX67" fmla="*/ 3188 w 636117"/>
                      <a:gd name="connsiteY67" fmla="*/ 53551 h 245317"/>
                      <a:gd name="connsiteX68" fmla="*/ 0 w 636117"/>
                      <a:gd name="connsiteY68" fmla="*/ 53551 h 245317"/>
                      <a:gd name="connsiteX69" fmla="*/ 0 w 636117"/>
                      <a:gd name="connsiteY69" fmla="*/ 47176 h 245317"/>
                      <a:gd name="connsiteX70" fmla="*/ 6375 w 636117"/>
                      <a:gd name="connsiteY70" fmla="*/ 47176 h 245317"/>
                      <a:gd name="connsiteX71" fmla="*/ 6375 w 636117"/>
                      <a:gd name="connsiteY71" fmla="*/ 53551 h 245317"/>
                      <a:gd name="connsiteX72" fmla="*/ 6375 w 636117"/>
                      <a:gd name="connsiteY72" fmla="*/ 54827 h 245317"/>
                      <a:gd name="connsiteX73" fmla="*/ 12750 w 636117"/>
                      <a:gd name="connsiteY73" fmla="*/ 73060 h 245317"/>
                      <a:gd name="connsiteX74" fmla="*/ 18233 w 636117"/>
                      <a:gd name="connsiteY74" fmla="*/ 76247 h 245317"/>
                      <a:gd name="connsiteX75" fmla="*/ 15045 w 636117"/>
                      <a:gd name="connsiteY75" fmla="*/ 81857 h 245317"/>
                      <a:gd name="connsiteX76" fmla="*/ 626300 w 636117"/>
                      <a:gd name="connsiteY76" fmla="*/ 72932 h 245317"/>
                      <a:gd name="connsiteX77" fmla="*/ 622475 w 636117"/>
                      <a:gd name="connsiteY77" fmla="*/ 67832 h 245317"/>
                      <a:gd name="connsiteX78" fmla="*/ 629743 w 636117"/>
                      <a:gd name="connsiteY78" fmla="*/ 47941 h 245317"/>
                      <a:gd name="connsiteX79" fmla="*/ 629743 w 636117"/>
                      <a:gd name="connsiteY79" fmla="*/ 35319 h 245317"/>
                      <a:gd name="connsiteX80" fmla="*/ 636118 w 636117"/>
                      <a:gd name="connsiteY80" fmla="*/ 35319 h 245317"/>
                      <a:gd name="connsiteX81" fmla="*/ 636118 w 636117"/>
                      <a:gd name="connsiteY81" fmla="*/ 47941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7 h 245317"/>
                      <a:gd name="connsiteX110" fmla="*/ 248251 w 636117"/>
                      <a:gd name="connsiteY110" fmla="*/ 10073 h 245317"/>
                      <a:gd name="connsiteX111" fmla="*/ 210637 w 636117"/>
                      <a:gd name="connsiteY111" fmla="*/ 10455 h 245317"/>
                      <a:gd name="connsiteX112" fmla="*/ 266993 w 636117"/>
                      <a:gd name="connsiteY112" fmla="*/ 9945 h 245317"/>
                      <a:gd name="connsiteX113" fmla="*/ 266993 w 636117"/>
                      <a:gd name="connsiteY113" fmla="*/ 3570 h 245317"/>
                      <a:gd name="connsiteX114" fmla="*/ 304607 w 636117"/>
                      <a:gd name="connsiteY114" fmla="*/ 3188 h 245317"/>
                      <a:gd name="connsiteX115" fmla="*/ 304607 w 636117"/>
                      <a:gd name="connsiteY115" fmla="*/ 9563 h 245317"/>
                      <a:gd name="connsiteX116" fmla="*/ 266993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1" y="226702"/>
                        </a:lnTo>
                        <a:lnTo>
                          <a:pt x="288669" y="232440"/>
                        </a:lnTo>
                        <a:cubicBezTo>
                          <a:pt x="295809" y="236520"/>
                          <a:pt x="303970" y="238815"/>
                          <a:pt x="312130" y="238815"/>
                        </a:cubicBezTo>
                        <a:lnTo>
                          <a:pt x="312130" y="245190"/>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4"/>
                        </a:lnTo>
                        <a:lnTo>
                          <a:pt x="259343" y="223005"/>
                        </a:lnTo>
                        <a:close/>
                        <a:moveTo>
                          <a:pt x="381492" y="214079"/>
                        </a:moveTo>
                        <a:lnTo>
                          <a:pt x="378304" y="208469"/>
                        </a:lnTo>
                        <a:lnTo>
                          <a:pt x="410945" y="189726"/>
                        </a:lnTo>
                        <a:lnTo>
                          <a:pt x="414133" y="195336"/>
                        </a:lnTo>
                        <a:lnTo>
                          <a:pt x="381492" y="214079"/>
                        </a:lnTo>
                        <a:close/>
                        <a:moveTo>
                          <a:pt x="210509" y="194699"/>
                        </a:moveTo>
                        <a:lnTo>
                          <a:pt x="177868" y="175828"/>
                        </a:lnTo>
                        <a:lnTo>
                          <a:pt x="181056" y="170218"/>
                        </a:lnTo>
                        <a:lnTo>
                          <a:pt x="213697" y="189088"/>
                        </a:lnTo>
                        <a:lnTo>
                          <a:pt x="210509" y="194699"/>
                        </a:lnTo>
                        <a:close/>
                        <a:moveTo>
                          <a:pt x="430326" y="185901"/>
                        </a:moveTo>
                        <a:lnTo>
                          <a:pt x="427139" y="180291"/>
                        </a:lnTo>
                        <a:lnTo>
                          <a:pt x="459780" y="161547"/>
                        </a:lnTo>
                        <a:lnTo>
                          <a:pt x="462967" y="167158"/>
                        </a:lnTo>
                        <a:lnTo>
                          <a:pt x="430326"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3"/>
                        </a:lnTo>
                        <a:lnTo>
                          <a:pt x="115901" y="132604"/>
                        </a:lnTo>
                        <a:lnTo>
                          <a:pt x="112714" y="138214"/>
                        </a:lnTo>
                        <a:close/>
                        <a:moveTo>
                          <a:pt x="528249" y="129671"/>
                        </a:moveTo>
                        <a:lnTo>
                          <a:pt x="525062" y="124061"/>
                        </a:lnTo>
                        <a:lnTo>
                          <a:pt x="557703" y="105318"/>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3" y="58014"/>
                          <a:pt x="629743" y="47941"/>
                        </a:cubicBezTo>
                        <a:lnTo>
                          <a:pt x="629743" y="35319"/>
                        </a:lnTo>
                        <a:cubicBezTo>
                          <a:pt x="629743" y="35319"/>
                          <a:pt x="636118" y="35319"/>
                          <a:pt x="636118" y="35319"/>
                        </a:cubicBezTo>
                        <a:lnTo>
                          <a:pt x="636118" y="47941"/>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6993" y="9945"/>
                        </a:moveTo>
                        <a:lnTo>
                          <a:pt x="266993" y="3570"/>
                        </a:lnTo>
                        <a:cubicBezTo>
                          <a:pt x="266993" y="3570"/>
                          <a:pt x="304607" y="3188"/>
                          <a:pt x="304607" y="3188"/>
                        </a:cubicBezTo>
                        <a:lnTo>
                          <a:pt x="304607" y="9563"/>
                        </a:lnTo>
                        <a:cubicBezTo>
                          <a:pt x="304607" y="9563"/>
                          <a:pt x="266993" y="9945"/>
                          <a:pt x="266993"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311" name="Bild 1861">
                <a:extLst>
                  <a:ext uri="{FF2B5EF4-FFF2-40B4-BE49-F238E27FC236}">
                    <a16:creationId xmlns:a16="http://schemas.microsoft.com/office/drawing/2014/main" id="{F375FB6F-050A-B84A-BCAC-446E3CE375C0}"/>
                  </a:ext>
                </a:extLst>
              </p:cNvPr>
              <p:cNvGrpSpPr/>
              <p:nvPr/>
            </p:nvGrpSpPr>
            <p:grpSpPr>
              <a:xfrm>
                <a:off x="2617528" y="3211605"/>
                <a:ext cx="635862" cy="371897"/>
                <a:chOff x="2617528" y="3211605"/>
                <a:chExt cx="635862" cy="371897"/>
              </a:xfrm>
            </p:grpSpPr>
            <p:sp>
              <p:nvSpPr>
                <p:cNvPr id="2312" name="Frihandsfigur 2311">
                  <a:extLst>
                    <a:ext uri="{FF2B5EF4-FFF2-40B4-BE49-F238E27FC236}">
                      <a16:creationId xmlns:a16="http://schemas.microsoft.com/office/drawing/2014/main" id="{22F0D69F-3478-8DD3-C827-781FB46A4AF3}"/>
                    </a:ext>
                  </a:extLst>
                </p:cNvPr>
                <p:cNvSpPr/>
                <p:nvPr/>
              </p:nvSpPr>
              <p:spPr>
                <a:xfrm>
                  <a:off x="2620715" y="3214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13" name="Frihandsfigur 2312">
                  <a:extLst>
                    <a:ext uri="{FF2B5EF4-FFF2-40B4-BE49-F238E27FC236}">
                      <a16:creationId xmlns:a16="http://schemas.microsoft.com/office/drawing/2014/main" id="{C13FD9D0-2B79-823D-BDF1-AE959D135579}"/>
                    </a:ext>
                  </a:extLst>
                </p:cNvPr>
                <p:cNvSpPr/>
                <p:nvPr/>
              </p:nvSpPr>
              <p:spPr>
                <a:xfrm>
                  <a:off x="2617528" y="3211605"/>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14935 w 635862"/>
                    <a:gd name="connsiteY3" fmla="*/ 365395 h 371897"/>
                    <a:gd name="connsiteX4" fmla="*/ 314935 w 635862"/>
                    <a:gd name="connsiteY4" fmla="*/ 365395 h 371897"/>
                    <a:gd name="connsiteX5" fmla="*/ 336993 w 635862"/>
                    <a:gd name="connsiteY5" fmla="*/ 359530 h 371897"/>
                    <a:gd name="connsiteX6" fmla="*/ 340181 w 635862"/>
                    <a:gd name="connsiteY6" fmla="*/ 357617 h 371897"/>
                    <a:gd name="connsiteX7" fmla="*/ 343368 w 635862"/>
                    <a:gd name="connsiteY7" fmla="*/ 363228 h 371897"/>
                    <a:gd name="connsiteX8" fmla="*/ 340053 w 635862"/>
                    <a:gd name="connsiteY8" fmla="*/ 365140 h 371897"/>
                    <a:gd name="connsiteX9" fmla="*/ 314807 w 635862"/>
                    <a:gd name="connsiteY9" fmla="*/ 371898 h 371897"/>
                    <a:gd name="connsiteX10" fmla="*/ 314807 w 635862"/>
                    <a:gd name="connsiteY10" fmla="*/ 371898 h 371897"/>
                    <a:gd name="connsiteX11" fmla="*/ 286884 w 635862"/>
                    <a:gd name="connsiteY11" fmla="*/ 363355 h 371897"/>
                    <a:gd name="connsiteX12" fmla="*/ 254243 w 635862"/>
                    <a:gd name="connsiteY12" fmla="*/ 344612 h 371897"/>
                    <a:gd name="connsiteX13" fmla="*/ 257431 w 635862"/>
                    <a:gd name="connsiteY13" fmla="*/ 339002 h 371897"/>
                    <a:gd name="connsiteX14" fmla="*/ 290072 w 635862"/>
                    <a:gd name="connsiteY14" fmla="*/ 357745 h 371897"/>
                    <a:gd name="connsiteX15" fmla="*/ 286884 w 635862"/>
                    <a:gd name="connsiteY15" fmla="*/ 363355 h 371897"/>
                    <a:gd name="connsiteX16" fmla="*/ 359817 w 635862"/>
                    <a:gd name="connsiteY16" fmla="*/ 353665 h 371897"/>
                    <a:gd name="connsiteX17" fmla="*/ 356629 w 635862"/>
                    <a:gd name="connsiteY17" fmla="*/ 348055 h 371897"/>
                    <a:gd name="connsiteX18" fmla="*/ 389270 w 635862"/>
                    <a:gd name="connsiteY18" fmla="*/ 329311 h 371897"/>
                    <a:gd name="connsiteX19" fmla="*/ 392458 w 635862"/>
                    <a:gd name="connsiteY19" fmla="*/ 334922 h 371897"/>
                    <a:gd name="connsiteX20" fmla="*/ 359817 w 635862"/>
                    <a:gd name="connsiteY20" fmla="*/ 353665 h 371897"/>
                    <a:gd name="connsiteX21" fmla="*/ 237923 w 635862"/>
                    <a:gd name="connsiteY21" fmla="*/ 335177 h 371897"/>
                    <a:gd name="connsiteX22" fmla="*/ 205281 w 635862"/>
                    <a:gd name="connsiteY22" fmla="*/ 316434 h 371897"/>
                    <a:gd name="connsiteX23" fmla="*/ 208469 w 635862"/>
                    <a:gd name="connsiteY23" fmla="*/ 310824 h 371897"/>
                    <a:gd name="connsiteX24" fmla="*/ 241110 w 635862"/>
                    <a:gd name="connsiteY24" fmla="*/ 329567 h 371897"/>
                    <a:gd name="connsiteX25" fmla="*/ 237923 w 635862"/>
                    <a:gd name="connsiteY25" fmla="*/ 335177 h 371897"/>
                    <a:gd name="connsiteX26" fmla="*/ 408651 w 635862"/>
                    <a:gd name="connsiteY26" fmla="*/ 325486 h 371897"/>
                    <a:gd name="connsiteX27" fmla="*/ 405463 w 635862"/>
                    <a:gd name="connsiteY27" fmla="*/ 319876 h 371897"/>
                    <a:gd name="connsiteX28" fmla="*/ 438104 w 635862"/>
                    <a:gd name="connsiteY28" fmla="*/ 301133 h 371897"/>
                    <a:gd name="connsiteX29" fmla="*/ 441292 w 635862"/>
                    <a:gd name="connsiteY29" fmla="*/ 306743 h 371897"/>
                    <a:gd name="connsiteX30" fmla="*/ 408651 w 635862"/>
                    <a:gd name="connsiteY30" fmla="*/ 325486 h 371897"/>
                    <a:gd name="connsiteX31" fmla="*/ 188961 w 635862"/>
                    <a:gd name="connsiteY31" fmla="*/ 306998 h 371897"/>
                    <a:gd name="connsiteX32" fmla="*/ 156320 w 635862"/>
                    <a:gd name="connsiteY32" fmla="*/ 288255 h 371897"/>
                    <a:gd name="connsiteX33" fmla="*/ 159508 w 635862"/>
                    <a:gd name="connsiteY33" fmla="*/ 282645 h 371897"/>
                    <a:gd name="connsiteX34" fmla="*/ 192149 w 635862"/>
                    <a:gd name="connsiteY34" fmla="*/ 301388 h 371897"/>
                    <a:gd name="connsiteX35" fmla="*/ 188961 w 635862"/>
                    <a:gd name="connsiteY35" fmla="*/ 306998 h 371897"/>
                    <a:gd name="connsiteX36" fmla="*/ 457612 w 635862"/>
                    <a:gd name="connsiteY36" fmla="*/ 297308 h 371897"/>
                    <a:gd name="connsiteX37" fmla="*/ 454424 w 635862"/>
                    <a:gd name="connsiteY37" fmla="*/ 291698 h 371897"/>
                    <a:gd name="connsiteX38" fmla="*/ 487065 w 635862"/>
                    <a:gd name="connsiteY38" fmla="*/ 272955 h 371897"/>
                    <a:gd name="connsiteX39" fmla="*/ 490253 w 635862"/>
                    <a:gd name="connsiteY39" fmla="*/ 278565 h 371897"/>
                    <a:gd name="connsiteX40" fmla="*/ 457612 w 635862"/>
                    <a:gd name="connsiteY40" fmla="*/ 297308 h 371897"/>
                    <a:gd name="connsiteX41" fmla="*/ 139999 w 635862"/>
                    <a:gd name="connsiteY41" fmla="*/ 278692 h 371897"/>
                    <a:gd name="connsiteX42" fmla="*/ 107358 w 635862"/>
                    <a:gd name="connsiteY42" fmla="*/ 259949 h 371897"/>
                    <a:gd name="connsiteX43" fmla="*/ 110546 w 635862"/>
                    <a:gd name="connsiteY43" fmla="*/ 254339 h 371897"/>
                    <a:gd name="connsiteX44" fmla="*/ 143187 w 635862"/>
                    <a:gd name="connsiteY44" fmla="*/ 273082 h 371897"/>
                    <a:gd name="connsiteX45" fmla="*/ 139999 w 635862"/>
                    <a:gd name="connsiteY45" fmla="*/ 278692 h 371897"/>
                    <a:gd name="connsiteX46" fmla="*/ 506574 w 635862"/>
                    <a:gd name="connsiteY46" fmla="*/ 269129 h 371897"/>
                    <a:gd name="connsiteX47" fmla="*/ 503386 w 635862"/>
                    <a:gd name="connsiteY47" fmla="*/ 263519 h 371897"/>
                    <a:gd name="connsiteX48" fmla="*/ 536027 w 635862"/>
                    <a:gd name="connsiteY48" fmla="*/ 244776 h 371897"/>
                    <a:gd name="connsiteX49" fmla="*/ 539215 w 635862"/>
                    <a:gd name="connsiteY49" fmla="*/ 250386 h 371897"/>
                    <a:gd name="connsiteX50" fmla="*/ 506574 w 635862"/>
                    <a:gd name="connsiteY50" fmla="*/ 269129 h 371897"/>
                    <a:gd name="connsiteX51" fmla="*/ 91165 w 635862"/>
                    <a:gd name="connsiteY51" fmla="*/ 250514 h 371897"/>
                    <a:gd name="connsiteX52" fmla="*/ 58524 w 635862"/>
                    <a:gd name="connsiteY52" fmla="*/ 231771 h 371897"/>
                    <a:gd name="connsiteX53" fmla="*/ 61712 w 635862"/>
                    <a:gd name="connsiteY53" fmla="*/ 226161 h 371897"/>
                    <a:gd name="connsiteX54" fmla="*/ 94353 w 635862"/>
                    <a:gd name="connsiteY54" fmla="*/ 244904 h 371897"/>
                    <a:gd name="connsiteX55" fmla="*/ 91165 w 635862"/>
                    <a:gd name="connsiteY55" fmla="*/ 250514 h 371897"/>
                    <a:gd name="connsiteX56" fmla="*/ 555535 w 635862"/>
                    <a:gd name="connsiteY56" fmla="*/ 240951 h 371897"/>
                    <a:gd name="connsiteX57" fmla="*/ 552348 w 635862"/>
                    <a:gd name="connsiteY57" fmla="*/ 235341 h 371897"/>
                    <a:gd name="connsiteX58" fmla="*/ 584989 w 635862"/>
                    <a:gd name="connsiteY58" fmla="*/ 216598 h 371897"/>
                    <a:gd name="connsiteX59" fmla="*/ 588177 w 635862"/>
                    <a:gd name="connsiteY59" fmla="*/ 222208 h 371897"/>
                    <a:gd name="connsiteX60" fmla="*/ 555535 w 635862"/>
                    <a:gd name="connsiteY60" fmla="*/ 240951 h 371897"/>
                    <a:gd name="connsiteX61" fmla="*/ 42204 w 635862"/>
                    <a:gd name="connsiteY61" fmla="*/ 222336 h 371897"/>
                    <a:gd name="connsiteX62" fmla="*/ 9563 w 635862"/>
                    <a:gd name="connsiteY62" fmla="*/ 203593 h 371897"/>
                    <a:gd name="connsiteX63" fmla="*/ 12623 w 635862"/>
                    <a:gd name="connsiteY63" fmla="*/ 197982 h 371897"/>
                    <a:gd name="connsiteX64" fmla="*/ 10965 w 635862"/>
                    <a:gd name="connsiteY64" fmla="*/ 200660 h 371897"/>
                    <a:gd name="connsiteX65" fmla="*/ 12750 w 635862"/>
                    <a:gd name="connsiteY65" fmla="*/ 197982 h 371897"/>
                    <a:gd name="connsiteX66" fmla="*/ 45519 w 635862"/>
                    <a:gd name="connsiteY66" fmla="*/ 216853 h 371897"/>
                    <a:gd name="connsiteX67" fmla="*/ 42331 w 635862"/>
                    <a:gd name="connsiteY67" fmla="*/ 222463 h 371897"/>
                    <a:gd name="connsiteX68" fmla="*/ 604497 w 635862"/>
                    <a:gd name="connsiteY68" fmla="*/ 212645 h 371897"/>
                    <a:gd name="connsiteX69" fmla="*/ 601309 w 635862"/>
                    <a:gd name="connsiteY69" fmla="*/ 207035 h 371897"/>
                    <a:gd name="connsiteX70" fmla="*/ 626045 w 635862"/>
                    <a:gd name="connsiteY70" fmla="*/ 192755 h 371897"/>
                    <a:gd name="connsiteX71" fmla="*/ 629488 w 635862"/>
                    <a:gd name="connsiteY71" fmla="*/ 187782 h 371897"/>
                    <a:gd name="connsiteX72" fmla="*/ 635863 w 635862"/>
                    <a:gd name="connsiteY72" fmla="*/ 188674 h 371897"/>
                    <a:gd name="connsiteX73" fmla="*/ 629360 w 635862"/>
                    <a:gd name="connsiteY73" fmla="*/ 198365 h 371897"/>
                    <a:gd name="connsiteX74" fmla="*/ 604624 w 635862"/>
                    <a:gd name="connsiteY74" fmla="*/ 212645 h 371897"/>
                    <a:gd name="connsiteX75" fmla="*/ 6375 w 635862"/>
                    <a:gd name="connsiteY75" fmla="*/ 185104 h 371897"/>
                    <a:gd name="connsiteX76" fmla="*/ 0 w 635862"/>
                    <a:gd name="connsiteY76" fmla="*/ 184212 h 371897"/>
                    <a:gd name="connsiteX77" fmla="*/ 9435 w 635862"/>
                    <a:gd name="connsiteY77" fmla="*/ 170314 h 371897"/>
                    <a:gd name="connsiteX78" fmla="*/ 29581 w 635862"/>
                    <a:gd name="connsiteY78" fmla="*/ 158711 h 371897"/>
                    <a:gd name="connsiteX79" fmla="*/ 32768 w 635862"/>
                    <a:gd name="connsiteY79" fmla="*/ 164321 h 371897"/>
                    <a:gd name="connsiteX80" fmla="*/ 12623 w 635862"/>
                    <a:gd name="connsiteY80" fmla="*/ 175924 h 371897"/>
                    <a:gd name="connsiteX81" fmla="*/ 6375 w 635862"/>
                    <a:gd name="connsiteY81" fmla="*/ 185232 h 371897"/>
                    <a:gd name="connsiteX82" fmla="*/ 620180 w 635862"/>
                    <a:gd name="connsiteY82" fmla="*/ 177582 h 371897"/>
                    <a:gd name="connsiteX83" fmla="*/ 587539 w 635862"/>
                    <a:gd name="connsiteY83" fmla="*/ 158838 h 371897"/>
                    <a:gd name="connsiteX84" fmla="*/ 590726 w 635862"/>
                    <a:gd name="connsiteY84" fmla="*/ 153228 h 371897"/>
                    <a:gd name="connsiteX85" fmla="*/ 623367 w 635862"/>
                    <a:gd name="connsiteY85" fmla="*/ 171971 h 371897"/>
                    <a:gd name="connsiteX86" fmla="*/ 620180 w 635862"/>
                    <a:gd name="connsiteY86" fmla="*/ 177582 h 371897"/>
                    <a:gd name="connsiteX87" fmla="*/ 49089 w 635862"/>
                    <a:gd name="connsiteY87" fmla="*/ 154886 h 371897"/>
                    <a:gd name="connsiteX88" fmla="*/ 45901 w 635862"/>
                    <a:gd name="connsiteY88" fmla="*/ 149276 h 371897"/>
                    <a:gd name="connsiteX89" fmla="*/ 78542 w 635862"/>
                    <a:gd name="connsiteY89" fmla="*/ 130533 h 371897"/>
                    <a:gd name="connsiteX90" fmla="*/ 81730 w 635862"/>
                    <a:gd name="connsiteY90" fmla="*/ 136143 h 371897"/>
                    <a:gd name="connsiteX91" fmla="*/ 49089 w 635862"/>
                    <a:gd name="connsiteY91" fmla="*/ 154886 h 371897"/>
                    <a:gd name="connsiteX92" fmla="*/ 571218 w 635862"/>
                    <a:gd name="connsiteY92" fmla="*/ 149403 h 371897"/>
                    <a:gd name="connsiteX93" fmla="*/ 538577 w 635862"/>
                    <a:gd name="connsiteY93" fmla="*/ 130660 h 371897"/>
                    <a:gd name="connsiteX94" fmla="*/ 541765 w 635862"/>
                    <a:gd name="connsiteY94" fmla="*/ 125050 h 371897"/>
                    <a:gd name="connsiteX95" fmla="*/ 574406 w 635862"/>
                    <a:gd name="connsiteY95" fmla="*/ 143793 h 371897"/>
                    <a:gd name="connsiteX96" fmla="*/ 571218 w 635862"/>
                    <a:gd name="connsiteY96" fmla="*/ 149403 h 371897"/>
                    <a:gd name="connsiteX97" fmla="*/ 98050 w 635862"/>
                    <a:gd name="connsiteY97" fmla="*/ 126708 h 371897"/>
                    <a:gd name="connsiteX98" fmla="*/ 94863 w 635862"/>
                    <a:gd name="connsiteY98" fmla="*/ 121097 h 371897"/>
                    <a:gd name="connsiteX99" fmla="*/ 127504 w 635862"/>
                    <a:gd name="connsiteY99" fmla="*/ 102354 h 371897"/>
                    <a:gd name="connsiteX100" fmla="*/ 130692 w 635862"/>
                    <a:gd name="connsiteY100" fmla="*/ 107964 h 371897"/>
                    <a:gd name="connsiteX101" fmla="*/ 98050 w 635862"/>
                    <a:gd name="connsiteY101" fmla="*/ 126708 h 371897"/>
                    <a:gd name="connsiteX102" fmla="*/ 522257 w 635862"/>
                    <a:gd name="connsiteY102" fmla="*/ 121097 h 371897"/>
                    <a:gd name="connsiteX103" fmla="*/ 489616 w 635862"/>
                    <a:gd name="connsiteY103" fmla="*/ 102354 h 371897"/>
                    <a:gd name="connsiteX104" fmla="*/ 492803 w 635862"/>
                    <a:gd name="connsiteY104" fmla="*/ 96744 h 371897"/>
                    <a:gd name="connsiteX105" fmla="*/ 525444 w 635862"/>
                    <a:gd name="connsiteY105" fmla="*/ 115487 h 371897"/>
                    <a:gd name="connsiteX106" fmla="*/ 522257 w 635862"/>
                    <a:gd name="connsiteY106" fmla="*/ 121097 h 371897"/>
                    <a:gd name="connsiteX107" fmla="*/ 147012 w 635862"/>
                    <a:gd name="connsiteY107" fmla="*/ 98529 h 371897"/>
                    <a:gd name="connsiteX108" fmla="*/ 143825 w 635862"/>
                    <a:gd name="connsiteY108" fmla="*/ 92919 h 371897"/>
                    <a:gd name="connsiteX109" fmla="*/ 176466 w 635862"/>
                    <a:gd name="connsiteY109" fmla="*/ 74176 h 371897"/>
                    <a:gd name="connsiteX110" fmla="*/ 179653 w 635862"/>
                    <a:gd name="connsiteY110" fmla="*/ 79786 h 371897"/>
                    <a:gd name="connsiteX111" fmla="*/ 147012 w 635862"/>
                    <a:gd name="connsiteY111" fmla="*/ 98529 h 371897"/>
                    <a:gd name="connsiteX112" fmla="*/ 473295 w 635862"/>
                    <a:gd name="connsiteY112" fmla="*/ 92919 h 371897"/>
                    <a:gd name="connsiteX113" fmla="*/ 440654 w 635862"/>
                    <a:gd name="connsiteY113" fmla="*/ 74176 h 371897"/>
                    <a:gd name="connsiteX114" fmla="*/ 443842 w 635862"/>
                    <a:gd name="connsiteY114" fmla="*/ 68566 h 371897"/>
                    <a:gd name="connsiteX115" fmla="*/ 476483 w 635862"/>
                    <a:gd name="connsiteY115" fmla="*/ 87309 h 371897"/>
                    <a:gd name="connsiteX116" fmla="*/ 473295 w 635862"/>
                    <a:gd name="connsiteY116" fmla="*/ 92919 h 371897"/>
                    <a:gd name="connsiteX117" fmla="*/ 195974 w 635862"/>
                    <a:gd name="connsiteY117" fmla="*/ 70223 h 371897"/>
                    <a:gd name="connsiteX118" fmla="*/ 192786 w 635862"/>
                    <a:gd name="connsiteY118" fmla="*/ 64613 h 371897"/>
                    <a:gd name="connsiteX119" fmla="*/ 225427 w 635862"/>
                    <a:gd name="connsiteY119" fmla="*/ 45870 h 371897"/>
                    <a:gd name="connsiteX120" fmla="*/ 228615 w 635862"/>
                    <a:gd name="connsiteY120" fmla="*/ 51480 h 371897"/>
                    <a:gd name="connsiteX121" fmla="*/ 195974 w 635862"/>
                    <a:gd name="connsiteY121" fmla="*/ 70223 h 371897"/>
                    <a:gd name="connsiteX122" fmla="*/ 424334 w 635862"/>
                    <a:gd name="connsiteY122" fmla="*/ 64740 h 371897"/>
                    <a:gd name="connsiteX123" fmla="*/ 391693 w 635862"/>
                    <a:gd name="connsiteY123" fmla="*/ 45997 h 371897"/>
                    <a:gd name="connsiteX124" fmla="*/ 394880 w 635862"/>
                    <a:gd name="connsiteY124" fmla="*/ 40387 h 371897"/>
                    <a:gd name="connsiteX125" fmla="*/ 427521 w 635862"/>
                    <a:gd name="connsiteY125" fmla="*/ 59130 h 371897"/>
                    <a:gd name="connsiteX126" fmla="*/ 424334 w 635862"/>
                    <a:gd name="connsiteY126" fmla="*/ 64740 h 371897"/>
                    <a:gd name="connsiteX127" fmla="*/ 244935 w 635862"/>
                    <a:gd name="connsiteY127" fmla="*/ 42045 h 371897"/>
                    <a:gd name="connsiteX128" fmla="*/ 241748 w 635862"/>
                    <a:gd name="connsiteY128" fmla="*/ 36435 h 371897"/>
                    <a:gd name="connsiteX129" fmla="*/ 274389 w 635862"/>
                    <a:gd name="connsiteY129" fmla="*/ 17692 h 371897"/>
                    <a:gd name="connsiteX130" fmla="*/ 277576 w 635862"/>
                    <a:gd name="connsiteY130" fmla="*/ 23302 h 371897"/>
                    <a:gd name="connsiteX131" fmla="*/ 244935 w 635862"/>
                    <a:gd name="connsiteY131" fmla="*/ 42045 h 371897"/>
                    <a:gd name="connsiteX132" fmla="*/ 375372 w 635862"/>
                    <a:gd name="connsiteY132" fmla="*/ 36562 h 371897"/>
                    <a:gd name="connsiteX133" fmla="*/ 342731 w 635862"/>
                    <a:gd name="connsiteY133" fmla="*/ 17819 h 371897"/>
                    <a:gd name="connsiteX134" fmla="*/ 345919 w 635862"/>
                    <a:gd name="connsiteY134" fmla="*/ 12209 h 371897"/>
                    <a:gd name="connsiteX135" fmla="*/ 378560 w 635862"/>
                    <a:gd name="connsiteY135" fmla="*/ 30952 h 371897"/>
                    <a:gd name="connsiteX136" fmla="*/ 375372 w 635862"/>
                    <a:gd name="connsiteY136" fmla="*/ 36562 h 371897"/>
                    <a:gd name="connsiteX137" fmla="*/ 293897 w 635862"/>
                    <a:gd name="connsiteY137" fmla="*/ 13866 h 371897"/>
                    <a:gd name="connsiteX138" fmla="*/ 290709 w 635862"/>
                    <a:gd name="connsiteY138" fmla="*/ 8256 h 371897"/>
                    <a:gd name="connsiteX139" fmla="*/ 296447 w 635862"/>
                    <a:gd name="connsiteY139" fmla="*/ 4941 h 371897"/>
                    <a:gd name="connsiteX140" fmla="*/ 329216 w 635862"/>
                    <a:gd name="connsiteY140" fmla="*/ 2774 h 371897"/>
                    <a:gd name="connsiteX141" fmla="*/ 326793 w 635862"/>
                    <a:gd name="connsiteY141" fmla="*/ 8639 h 371897"/>
                    <a:gd name="connsiteX142" fmla="*/ 299762 w 635862"/>
                    <a:gd name="connsiteY142" fmla="*/ 10424 h 371897"/>
                    <a:gd name="connsiteX143" fmla="*/ 294024 w 635862"/>
                    <a:gd name="connsiteY143"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7">
                      <a:moveTo>
                        <a:pt x="314935" y="371771"/>
                      </a:moveTo>
                      <a:cubicBezTo>
                        <a:pt x="311748" y="371771"/>
                        <a:pt x="308432" y="371515"/>
                        <a:pt x="305245" y="370878"/>
                      </a:cubicBezTo>
                      <a:lnTo>
                        <a:pt x="306520" y="364630"/>
                      </a:lnTo>
                      <a:cubicBezTo>
                        <a:pt x="309325" y="365140"/>
                        <a:pt x="312130" y="365395"/>
                        <a:pt x="314935" y="365395"/>
                      </a:cubicBezTo>
                      <a:lnTo>
                        <a:pt x="314935" y="365395"/>
                      </a:lnTo>
                      <a:cubicBezTo>
                        <a:pt x="322713" y="365395"/>
                        <a:pt x="330236" y="363355"/>
                        <a:pt x="336993" y="359530"/>
                      </a:cubicBezTo>
                      <a:lnTo>
                        <a:pt x="340181" y="357617"/>
                      </a:lnTo>
                      <a:lnTo>
                        <a:pt x="343368" y="363228"/>
                      </a:lnTo>
                      <a:lnTo>
                        <a:pt x="340053" y="365140"/>
                      </a:lnTo>
                      <a:cubicBezTo>
                        <a:pt x="332403" y="369603"/>
                        <a:pt x="323605" y="371898"/>
                        <a:pt x="314807" y="371898"/>
                      </a:cubicBezTo>
                      <a:lnTo>
                        <a:pt x="314807" y="371898"/>
                      </a:lnTo>
                      <a:close/>
                      <a:moveTo>
                        <a:pt x="286884" y="363355"/>
                      </a:moveTo>
                      <a:lnTo>
                        <a:pt x="254243" y="344612"/>
                      </a:lnTo>
                      <a:lnTo>
                        <a:pt x="257431" y="339002"/>
                      </a:lnTo>
                      <a:lnTo>
                        <a:pt x="290072" y="357745"/>
                      </a:lnTo>
                      <a:lnTo>
                        <a:pt x="286884" y="363355"/>
                      </a:lnTo>
                      <a:close/>
                      <a:moveTo>
                        <a:pt x="359817" y="353665"/>
                      </a:moveTo>
                      <a:lnTo>
                        <a:pt x="356629" y="348055"/>
                      </a:lnTo>
                      <a:lnTo>
                        <a:pt x="389270" y="329311"/>
                      </a:lnTo>
                      <a:lnTo>
                        <a:pt x="392458" y="334922"/>
                      </a:lnTo>
                      <a:lnTo>
                        <a:pt x="359817" y="353665"/>
                      </a:lnTo>
                      <a:close/>
                      <a:moveTo>
                        <a:pt x="237923" y="335177"/>
                      </a:moveTo>
                      <a:lnTo>
                        <a:pt x="205281" y="316434"/>
                      </a:lnTo>
                      <a:lnTo>
                        <a:pt x="208469" y="310824"/>
                      </a:lnTo>
                      <a:lnTo>
                        <a:pt x="241110" y="329567"/>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29"/>
                      </a:moveTo>
                      <a:lnTo>
                        <a:pt x="503386" y="263519"/>
                      </a:lnTo>
                      <a:lnTo>
                        <a:pt x="536027" y="244776"/>
                      </a:lnTo>
                      <a:lnTo>
                        <a:pt x="539215" y="250386"/>
                      </a:lnTo>
                      <a:lnTo>
                        <a:pt x="506574" y="269129"/>
                      </a:lnTo>
                      <a:close/>
                      <a:moveTo>
                        <a:pt x="91165" y="250514"/>
                      </a:moveTo>
                      <a:lnTo>
                        <a:pt x="58524" y="231771"/>
                      </a:lnTo>
                      <a:lnTo>
                        <a:pt x="61712" y="226161"/>
                      </a:lnTo>
                      <a:lnTo>
                        <a:pt x="94353" y="244904"/>
                      </a:lnTo>
                      <a:lnTo>
                        <a:pt x="91165" y="250514"/>
                      </a:lnTo>
                      <a:close/>
                      <a:moveTo>
                        <a:pt x="555535" y="240951"/>
                      </a:moveTo>
                      <a:lnTo>
                        <a:pt x="552348" y="235341"/>
                      </a:lnTo>
                      <a:lnTo>
                        <a:pt x="584989" y="216598"/>
                      </a:lnTo>
                      <a:lnTo>
                        <a:pt x="588177" y="222208"/>
                      </a:lnTo>
                      <a:lnTo>
                        <a:pt x="555535" y="240951"/>
                      </a:lnTo>
                      <a:close/>
                      <a:moveTo>
                        <a:pt x="42204" y="222336"/>
                      </a:moveTo>
                      <a:lnTo>
                        <a:pt x="9563" y="203593"/>
                      </a:lnTo>
                      <a:lnTo>
                        <a:pt x="12623" y="197982"/>
                      </a:lnTo>
                      <a:lnTo>
                        <a:pt x="10965" y="200660"/>
                      </a:lnTo>
                      <a:lnTo>
                        <a:pt x="12750" y="197982"/>
                      </a:lnTo>
                      <a:lnTo>
                        <a:pt x="45519" y="216853"/>
                      </a:lnTo>
                      <a:lnTo>
                        <a:pt x="42331" y="222463"/>
                      </a:lnTo>
                      <a:close/>
                      <a:moveTo>
                        <a:pt x="604497" y="212645"/>
                      </a:moveTo>
                      <a:lnTo>
                        <a:pt x="601309" y="207035"/>
                      </a:lnTo>
                      <a:lnTo>
                        <a:pt x="626045" y="192755"/>
                      </a:lnTo>
                      <a:cubicBezTo>
                        <a:pt x="627958" y="191607"/>
                        <a:pt x="629105" y="189950"/>
                        <a:pt x="629488" y="187782"/>
                      </a:cubicBezTo>
                      <a:lnTo>
                        <a:pt x="635863" y="188674"/>
                      </a:lnTo>
                      <a:cubicBezTo>
                        <a:pt x="635353" y="192755"/>
                        <a:pt x="632930" y="196197"/>
                        <a:pt x="629360" y="198365"/>
                      </a:cubicBezTo>
                      <a:lnTo>
                        <a:pt x="604624" y="212645"/>
                      </a:lnTo>
                      <a:close/>
                      <a:moveTo>
                        <a:pt x="6375" y="185104"/>
                      </a:moveTo>
                      <a:lnTo>
                        <a:pt x="0" y="184212"/>
                      </a:lnTo>
                      <a:cubicBezTo>
                        <a:pt x="892" y="178347"/>
                        <a:pt x="4335" y="173247"/>
                        <a:pt x="9435" y="170314"/>
                      </a:cubicBezTo>
                      <a:lnTo>
                        <a:pt x="29581" y="158711"/>
                      </a:lnTo>
                      <a:lnTo>
                        <a:pt x="32768" y="164321"/>
                      </a:lnTo>
                      <a:lnTo>
                        <a:pt x="12623" y="175924"/>
                      </a:lnTo>
                      <a:cubicBezTo>
                        <a:pt x="9180" y="177964"/>
                        <a:pt x="6885" y="181279"/>
                        <a:pt x="6375" y="185232"/>
                      </a:cubicBezTo>
                      <a:close/>
                      <a:moveTo>
                        <a:pt x="620180" y="177582"/>
                      </a:moveTo>
                      <a:lnTo>
                        <a:pt x="587539" y="158838"/>
                      </a:lnTo>
                      <a:lnTo>
                        <a:pt x="590726" y="153228"/>
                      </a:lnTo>
                      <a:lnTo>
                        <a:pt x="623367" y="171971"/>
                      </a:lnTo>
                      <a:lnTo>
                        <a:pt x="620180"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0" y="126708"/>
                      </a:moveTo>
                      <a:lnTo>
                        <a:pt x="94863" y="121097"/>
                      </a:lnTo>
                      <a:lnTo>
                        <a:pt x="127504" y="102354"/>
                      </a:lnTo>
                      <a:lnTo>
                        <a:pt x="130692" y="107964"/>
                      </a:lnTo>
                      <a:lnTo>
                        <a:pt x="98050" y="126708"/>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4"/>
                      </a:cubicBezTo>
                      <a:lnTo>
                        <a:pt x="326793" y="8639"/>
                      </a:lnTo>
                      <a:cubicBezTo>
                        <a:pt x="318123" y="5069"/>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14" name="Bild 1861">
              <a:extLst>
                <a:ext uri="{FF2B5EF4-FFF2-40B4-BE49-F238E27FC236}">
                  <a16:creationId xmlns:a16="http://schemas.microsoft.com/office/drawing/2014/main" id="{CB713705-5144-9DA5-31A8-DAECD816028C}"/>
                </a:ext>
              </a:extLst>
            </p:cNvPr>
            <p:cNvGrpSpPr/>
            <p:nvPr/>
          </p:nvGrpSpPr>
          <p:grpSpPr>
            <a:xfrm>
              <a:off x="3148200" y="2905085"/>
              <a:ext cx="636245" cy="423026"/>
              <a:chOff x="3148200" y="2905085"/>
              <a:chExt cx="636245" cy="423026"/>
            </a:xfrm>
          </p:grpSpPr>
          <p:grpSp>
            <p:nvGrpSpPr>
              <p:cNvPr id="2315" name="Bild 1861">
                <a:extLst>
                  <a:ext uri="{FF2B5EF4-FFF2-40B4-BE49-F238E27FC236}">
                    <a16:creationId xmlns:a16="http://schemas.microsoft.com/office/drawing/2014/main" id="{8660E10D-5141-2BD8-A0A3-D9203F22B674}"/>
                  </a:ext>
                </a:extLst>
              </p:cNvPr>
              <p:cNvGrpSpPr/>
              <p:nvPr/>
            </p:nvGrpSpPr>
            <p:grpSpPr>
              <a:xfrm>
                <a:off x="3148200" y="3082921"/>
                <a:ext cx="636245" cy="245190"/>
                <a:chOff x="3148200" y="3082921"/>
                <a:chExt cx="636245" cy="245190"/>
              </a:xfrm>
            </p:grpSpPr>
            <p:sp>
              <p:nvSpPr>
                <p:cNvPr id="2316" name="Frihandsfigur 2315">
                  <a:extLst>
                    <a:ext uri="{FF2B5EF4-FFF2-40B4-BE49-F238E27FC236}">
                      <a16:creationId xmlns:a16="http://schemas.microsoft.com/office/drawing/2014/main" id="{554BBBAE-8364-8B61-F4EF-9F8C751B4C24}"/>
                    </a:ext>
                  </a:extLst>
                </p:cNvPr>
                <p:cNvSpPr/>
                <p:nvPr/>
              </p:nvSpPr>
              <p:spPr>
                <a:xfrm>
                  <a:off x="3151387" y="3085981"/>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17" name="Bild 1861">
                  <a:extLst>
                    <a:ext uri="{FF2B5EF4-FFF2-40B4-BE49-F238E27FC236}">
                      <a16:creationId xmlns:a16="http://schemas.microsoft.com/office/drawing/2014/main" id="{DF4363CC-23C6-9052-5E7D-A5A0F553A7AC}"/>
                    </a:ext>
                  </a:extLst>
                </p:cNvPr>
                <p:cNvGrpSpPr/>
                <p:nvPr/>
              </p:nvGrpSpPr>
              <p:grpSpPr>
                <a:xfrm>
                  <a:off x="3148200" y="3082921"/>
                  <a:ext cx="636245" cy="245190"/>
                  <a:chOff x="3148200" y="3082921"/>
                  <a:chExt cx="636245" cy="245190"/>
                </a:xfrm>
                <a:solidFill>
                  <a:srgbClr val="9D9C9C"/>
                </a:solidFill>
              </p:grpSpPr>
              <p:sp>
                <p:nvSpPr>
                  <p:cNvPr id="2318" name="Frihandsfigur 2317">
                    <a:extLst>
                      <a:ext uri="{FF2B5EF4-FFF2-40B4-BE49-F238E27FC236}">
                        <a16:creationId xmlns:a16="http://schemas.microsoft.com/office/drawing/2014/main" id="{EAE82736-8C55-258B-C9A3-4EA8A3BC247A}"/>
                      </a:ext>
                    </a:extLst>
                  </p:cNvPr>
                  <p:cNvSpPr/>
                  <p:nvPr/>
                </p:nvSpPr>
                <p:spPr>
                  <a:xfrm>
                    <a:off x="3148200" y="308865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319" name="Frihandsfigur 2318">
                    <a:extLst>
                      <a:ext uri="{FF2B5EF4-FFF2-40B4-BE49-F238E27FC236}">
                        <a16:creationId xmlns:a16="http://schemas.microsoft.com/office/drawing/2014/main" id="{201FB928-65C9-C6C5-DEB3-372607711C48}"/>
                      </a:ext>
                    </a:extLst>
                  </p:cNvPr>
                  <p:cNvSpPr/>
                  <p:nvPr/>
                </p:nvSpPr>
                <p:spPr>
                  <a:xfrm>
                    <a:off x="3148200" y="3082921"/>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3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7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8 w 636245"/>
                      <a:gd name="connsiteY43" fmla="*/ 157595 h 245190"/>
                      <a:gd name="connsiteX44" fmla="*/ 112841 w 636245"/>
                      <a:gd name="connsiteY44" fmla="*/ 138087 h 245190"/>
                      <a:gd name="connsiteX45" fmla="*/ 80200 w 636245"/>
                      <a:gd name="connsiteY45" fmla="*/ 119216 h 245190"/>
                      <a:gd name="connsiteX46" fmla="*/ 83388 w 636245"/>
                      <a:gd name="connsiteY46" fmla="*/ 113606 h 245190"/>
                      <a:gd name="connsiteX47" fmla="*/ 116029 w 636245"/>
                      <a:gd name="connsiteY47" fmla="*/ 132477 h 245190"/>
                      <a:gd name="connsiteX48" fmla="*/ 112841 w 636245"/>
                      <a:gd name="connsiteY48" fmla="*/ 138087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6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3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3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1"/>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7"/>
                        </a:lnTo>
                        <a:lnTo>
                          <a:pt x="262659" y="217267"/>
                        </a:lnTo>
                        <a:lnTo>
                          <a:pt x="259471"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841" y="138087"/>
                        </a:moveTo>
                        <a:lnTo>
                          <a:pt x="80200" y="119216"/>
                        </a:lnTo>
                        <a:lnTo>
                          <a:pt x="83388" y="113606"/>
                        </a:lnTo>
                        <a:lnTo>
                          <a:pt x="116029" y="132477"/>
                        </a:lnTo>
                        <a:lnTo>
                          <a:pt x="112841" y="138087"/>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6"/>
                        </a:lnTo>
                        <a:cubicBezTo>
                          <a:pt x="248251" y="9946"/>
                          <a:pt x="210637" y="10328"/>
                          <a:pt x="210637" y="10328"/>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3"/>
                          <a:pt x="586901" y="383"/>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320" name="Bild 1861">
                <a:extLst>
                  <a:ext uri="{FF2B5EF4-FFF2-40B4-BE49-F238E27FC236}">
                    <a16:creationId xmlns:a16="http://schemas.microsoft.com/office/drawing/2014/main" id="{A5EB9DFD-DE43-C69C-3DCD-B9B72ABA5526}"/>
                  </a:ext>
                </a:extLst>
              </p:cNvPr>
              <p:cNvGrpSpPr/>
              <p:nvPr/>
            </p:nvGrpSpPr>
            <p:grpSpPr>
              <a:xfrm>
                <a:off x="3148327" y="2905085"/>
                <a:ext cx="635735" cy="371898"/>
                <a:chOff x="3148327" y="2905085"/>
                <a:chExt cx="635735" cy="371898"/>
              </a:xfrm>
            </p:grpSpPr>
            <p:sp>
              <p:nvSpPr>
                <p:cNvPr id="2321" name="Frihandsfigur 2320">
                  <a:extLst>
                    <a:ext uri="{FF2B5EF4-FFF2-40B4-BE49-F238E27FC236}">
                      <a16:creationId xmlns:a16="http://schemas.microsoft.com/office/drawing/2014/main" id="{198C633A-95FA-0253-7D8F-892FAF81CBC7}"/>
                    </a:ext>
                  </a:extLst>
                </p:cNvPr>
                <p:cNvSpPr/>
                <p:nvPr/>
              </p:nvSpPr>
              <p:spPr>
                <a:xfrm>
                  <a:off x="3151515" y="290833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3" y="367371"/>
                        <a:pt x="320801" y="367371"/>
                        <a:pt x="335464"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22" name="Frihandsfigur 2321">
                  <a:extLst>
                    <a:ext uri="{FF2B5EF4-FFF2-40B4-BE49-F238E27FC236}">
                      <a16:creationId xmlns:a16="http://schemas.microsoft.com/office/drawing/2014/main" id="{E97EB0D2-A22C-BD51-A56E-235D82DA1B71}"/>
                    </a:ext>
                  </a:extLst>
                </p:cNvPr>
                <p:cNvSpPr/>
                <p:nvPr/>
              </p:nvSpPr>
              <p:spPr>
                <a:xfrm>
                  <a:off x="3148327" y="2905085"/>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36866 w 635735"/>
                    <a:gd name="connsiteY3" fmla="*/ 359530 h 371898"/>
                    <a:gd name="connsiteX4" fmla="*/ 340053 w 635735"/>
                    <a:gd name="connsiteY4" fmla="*/ 357617 h 371898"/>
                    <a:gd name="connsiteX5" fmla="*/ 343241 w 635735"/>
                    <a:gd name="connsiteY5" fmla="*/ 363227 h 371898"/>
                    <a:gd name="connsiteX6" fmla="*/ 340053 w 635735"/>
                    <a:gd name="connsiteY6" fmla="*/ 365140 h 371898"/>
                    <a:gd name="connsiteX7" fmla="*/ 314808 w 635735"/>
                    <a:gd name="connsiteY7" fmla="*/ 371898 h 371898"/>
                    <a:gd name="connsiteX8" fmla="*/ 286884 w 635735"/>
                    <a:gd name="connsiteY8" fmla="*/ 363355 h 371898"/>
                    <a:gd name="connsiteX9" fmla="*/ 254243 w 635735"/>
                    <a:gd name="connsiteY9" fmla="*/ 344612 h 371898"/>
                    <a:gd name="connsiteX10" fmla="*/ 257431 w 635735"/>
                    <a:gd name="connsiteY10" fmla="*/ 339002 h 371898"/>
                    <a:gd name="connsiteX11" fmla="*/ 290072 w 635735"/>
                    <a:gd name="connsiteY11" fmla="*/ 357745 h 371898"/>
                    <a:gd name="connsiteX12" fmla="*/ 286884 w 635735"/>
                    <a:gd name="connsiteY12" fmla="*/ 363355 h 371898"/>
                    <a:gd name="connsiteX13" fmla="*/ 359689 w 635735"/>
                    <a:gd name="connsiteY13" fmla="*/ 353665 h 371898"/>
                    <a:gd name="connsiteX14" fmla="*/ 356501 w 635735"/>
                    <a:gd name="connsiteY14" fmla="*/ 348055 h 371898"/>
                    <a:gd name="connsiteX15" fmla="*/ 389142 w 635735"/>
                    <a:gd name="connsiteY15" fmla="*/ 329312 h 371898"/>
                    <a:gd name="connsiteX16" fmla="*/ 392330 w 635735"/>
                    <a:gd name="connsiteY16" fmla="*/ 334922 h 371898"/>
                    <a:gd name="connsiteX17" fmla="*/ 359689 w 635735"/>
                    <a:gd name="connsiteY17" fmla="*/ 353665 h 371898"/>
                    <a:gd name="connsiteX18" fmla="*/ 237923 w 635735"/>
                    <a:gd name="connsiteY18" fmla="*/ 335177 h 371898"/>
                    <a:gd name="connsiteX19" fmla="*/ 205281 w 635735"/>
                    <a:gd name="connsiteY19" fmla="*/ 316434 h 371898"/>
                    <a:gd name="connsiteX20" fmla="*/ 208469 w 635735"/>
                    <a:gd name="connsiteY20" fmla="*/ 310823 h 371898"/>
                    <a:gd name="connsiteX21" fmla="*/ 241110 w 635735"/>
                    <a:gd name="connsiteY21" fmla="*/ 329567 h 371898"/>
                    <a:gd name="connsiteX22" fmla="*/ 237923 w 635735"/>
                    <a:gd name="connsiteY22" fmla="*/ 335177 h 371898"/>
                    <a:gd name="connsiteX23" fmla="*/ 408651 w 635735"/>
                    <a:gd name="connsiteY23" fmla="*/ 325486 h 371898"/>
                    <a:gd name="connsiteX24" fmla="*/ 405463 w 635735"/>
                    <a:gd name="connsiteY24" fmla="*/ 319876 h 371898"/>
                    <a:gd name="connsiteX25" fmla="*/ 438104 w 635735"/>
                    <a:gd name="connsiteY25" fmla="*/ 301133 h 371898"/>
                    <a:gd name="connsiteX26" fmla="*/ 441292 w 635735"/>
                    <a:gd name="connsiteY26" fmla="*/ 306743 h 371898"/>
                    <a:gd name="connsiteX27" fmla="*/ 408651 w 635735"/>
                    <a:gd name="connsiteY27" fmla="*/ 325486 h 371898"/>
                    <a:gd name="connsiteX28" fmla="*/ 188961 w 635735"/>
                    <a:gd name="connsiteY28" fmla="*/ 306998 h 371898"/>
                    <a:gd name="connsiteX29" fmla="*/ 156320 w 635735"/>
                    <a:gd name="connsiteY29" fmla="*/ 288255 h 371898"/>
                    <a:gd name="connsiteX30" fmla="*/ 159507 w 635735"/>
                    <a:gd name="connsiteY30" fmla="*/ 282645 h 371898"/>
                    <a:gd name="connsiteX31" fmla="*/ 192148 w 635735"/>
                    <a:gd name="connsiteY31" fmla="*/ 301388 h 371898"/>
                    <a:gd name="connsiteX32" fmla="*/ 188961 w 635735"/>
                    <a:gd name="connsiteY32" fmla="*/ 306998 h 371898"/>
                    <a:gd name="connsiteX33" fmla="*/ 457612 w 635735"/>
                    <a:gd name="connsiteY33" fmla="*/ 297308 h 371898"/>
                    <a:gd name="connsiteX34" fmla="*/ 454424 w 635735"/>
                    <a:gd name="connsiteY34" fmla="*/ 291698 h 371898"/>
                    <a:gd name="connsiteX35" fmla="*/ 487065 w 635735"/>
                    <a:gd name="connsiteY35" fmla="*/ 272955 h 371898"/>
                    <a:gd name="connsiteX36" fmla="*/ 490253 w 635735"/>
                    <a:gd name="connsiteY36" fmla="*/ 278565 h 371898"/>
                    <a:gd name="connsiteX37" fmla="*/ 457612 w 635735"/>
                    <a:gd name="connsiteY37" fmla="*/ 297308 h 371898"/>
                    <a:gd name="connsiteX38" fmla="*/ 139999 w 635735"/>
                    <a:gd name="connsiteY38" fmla="*/ 278820 h 371898"/>
                    <a:gd name="connsiteX39" fmla="*/ 107358 w 635735"/>
                    <a:gd name="connsiteY39" fmla="*/ 260077 h 371898"/>
                    <a:gd name="connsiteX40" fmla="*/ 110546 w 635735"/>
                    <a:gd name="connsiteY40" fmla="*/ 254467 h 371898"/>
                    <a:gd name="connsiteX41" fmla="*/ 143187 w 635735"/>
                    <a:gd name="connsiteY41" fmla="*/ 273210 h 371898"/>
                    <a:gd name="connsiteX42" fmla="*/ 139999 w 635735"/>
                    <a:gd name="connsiteY42" fmla="*/ 278820 h 371898"/>
                    <a:gd name="connsiteX43" fmla="*/ 506574 w 635735"/>
                    <a:gd name="connsiteY43" fmla="*/ 269130 h 371898"/>
                    <a:gd name="connsiteX44" fmla="*/ 503386 w 635735"/>
                    <a:gd name="connsiteY44" fmla="*/ 263519 h 371898"/>
                    <a:gd name="connsiteX45" fmla="*/ 536027 w 635735"/>
                    <a:gd name="connsiteY45" fmla="*/ 244776 h 371898"/>
                    <a:gd name="connsiteX46" fmla="*/ 539215 w 635735"/>
                    <a:gd name="connsiteY46" fmla="*/ 250386 h 371898"/>
                    <a:gd name="connsiteX47" fmla="*/ 506574 w 635735"/>
                    <a:gd name="connsiteY47" fmla="*/ 269130 h 371898"/>
                    <a:gd name="connsiteX48" fmla="*/ 91038 w 635735"/>
                    <a:gd name="connsiteY48" fmla="*/ 250642 h 371898"/>
                    <a:gd name="connsiteX49" fmla="*/ 58397 w 635735"/>
                    <a:gd name="connsiteY49" fmla="*/ 231898 h 371898"/>
                    <a:gd name="connsiteX50" fmla="*/ 61584 w 635735"/>
                    <a:gd name="connsiteY50" fmla="*/ 226288 h 371898"/>
                    <a:gd name="connsiteX51" fmla="*/ 94225 w 635735"/>
                    <a:gd name="connsiteY51" fmla="*/ 245031 h 371898"/>
                    <a:gd name="connsiteX52" fmla="*/ 91038 w 635735"/>
                    <a:gd name="connsiteY52" fmla="*/ 250642 h 371898"/>
                    <a:gd name="connsiteX53" fmla="*/ 555535 w 635735"/>
                    <a:gd name="connsiteY53" fmla="*/ 240951 h 371898"/>
                    <a:gd name="connsiteX54" fmla="*/ 552348 w 635735"/>
                    <a:gd name="connsiteY54" fmla="*/ 235341 h 371898"/>
                    <a:gd name="connsiteX55" fmla="*/ 584989 w 635735"/>
                    <a:gd name="connsiteY55" fmla="*/ 216598 h 371898"/>
                    <a:gd name="connsiteX56" fmla="*/ 588176 w 635735"/>
                    <a:gd name="connsiteY56" fmla="*/ 222208 h 371898"/>
                    <a:gd name="connsiteX57" fmla="*/ 555535 w 635735"/>
                    <a:gd name="connsiteY57" fmla="*/ 240951 h 371898"/>
                    <a:gd name="connsiteX58" fmla="*/ 42076 w 635735"/>
                    <a:gd name="connsiteY58" fmla="*/ 222336 h 371898"/>
                    <a:gd name="connsiteX59" fmla="*/ 9435 w 635735"/>
                    <a:gd name="connsiteY59" fmla="*/ 203592 h 371898"/>
                    <a:gd name="connsiteX60" fmla="*/ 12368 w 635735"/>
                    <a:gd name="connsiteY60" fmla="*/ 197855 h 371898"/>
                    <a:gd name="connsiteX61" fmla="*/ 45264 w 635735"/>
                    <a:gd name="connsiteY61" fmla="*/ 216725 h 371898"/>
                    <a:gd name="connsiteX62" fmla="*/ 42076 w 635735"/>
                    <a:gd name="connsiteY62" fmla="*/ 222336 h 371898"/>
                    <a:gd name="connsiteX63" fmla="*/ 604369 w 635735"/>
                    <a:gd name="connsiteY63" fmla="*/ 212773 h 371898"/>
                    <a:gd name="connsiteX64" fmla="*/ 601182 w 635735"/>
                    <a:gd name="connsiteY64" fmla="*/ 207163 h 371898"/>
                    <a:gd name="connsiteX65" fmla="*/ 625918 w 635735"/>
                    <a:gd name="connsiteY65" fmla="*/ 192882 h 371898"/>
                    <a:gd name="connsiteX66" fmla="*/ 629360 w 635735"/>
                    <a:gd name="connsiteY66" fmla="*/ 187910 h 371898"/>
                    <a:gd name="connsiteX67" fmla="*/ 635735 w 635735"/>
                    <a:gd name="connsiteY67" fmla="*/ 188802 h 371898"/>
                    <a:gd name="connsiteX68" fmla="*/ 629232 w 635735"/>
                    <a:gd name="connsiteY68" fmla="*/ 198492 h 371898"/>
                    <a:gd name="connsiteX69" fmla="*/ 604497 w 635735"/>
                    <a:gd name="connsiteY69" fmla="*/ 212773 h 371898"/>
                    <a:gd name="connsiteX70" fmla="*/ 6375 w 635735"/>
                    <a:gd name="connsiteY70" fmla="*/ 185104 h 371898"/>
                    <a:gd name="connsiteX71" fmla="*/ 0 w 635735"/>
                    <a:gd name="connsiteY71" fmla="*/ 184212 h 371898"/>
                    <a:gd name="connsiteX72" fmla="*/ 9435 w 635735"/>
                    <a:gd name="connsiteY72" fmla="*/ 170314 h 371898"/>
                    <a:gd name="connsiteX73" fmla="*/ 29581 w 635735"/>
                    <a:gd name="connsiteY73" fmla="*/ 158711 h 371898"/>
                    <a:gd name="connsiteX74" fmla="*/ 32768 w 635735"/>
                    <a:gd name="connsiteY74" fmla="*/ 164321 h 371898"/>
                    <a:gd name="connsiteX75" fmla="*/ 12623 w 635735"/>
                    <a:gd name="connsiteY75" fmla="*/ 175924 h 371898"/>
                    <a:gd name="connsiteX76" fmla="*/ 6375 w 635735"/>
                    <a:gd name="connsiteY76" fmla="*/ 185232 h 371898"/>
                    <a:gd name="connsiteX77" fmla="*/ 620052 w 635735"/>
                    <a:gd name="connsiteY77" fmla="*/ 177582 h 371898"/>
                    <a:gd name="connsiteX78" fmla="*/ 587411 w 635735"/>
                    <a:gd name="connsiteY78" fmla="*/ 158839 h 371898"/>
                    <a:gd name="connsiteX79" fmla="*/ 590599 w 635735"/>
                    <a:gd name="connsiteY79" fmla="*/ 153228 h 371898"/>
                    <a:gd name="connsiteX80" fmla="*/ 623240 w 635735"/>
                    <a:gd name="connsiteY80" fmla="*/ 171972 h 371898"/>
                    <a:gd name="connsiteX81" fmla="*/ 620052 w 635735"/>
                    <a:gd name="connsiteY81" fmla="*/ 177582 h 371898"/>
                    <a:gd name="connsiteX82" fmla="*/ 49089 w 635735"/>
                    <a:gd name="connsiteY82" fmla="*/ 154886 h 371898"/>
                    <a:gd name="connsiteX83" fmla="*/ 45901 w 635735"/>
                    <a:gd name="connsiteY83" fmla="*/ 149276 h 371898"/>
                    <a:gd name="connsiteX84" fmla="*/ 78543 w 635735"/>
                    <a:gd name="connsiteY84" fmla="*/ 130533 h 371898"/>
                    <a:gd name="connsiteX85" fmla="*/ 81730 w 635735"/>
                    <a:gd name="connsiteY85" fmla="*/ 136143 h 371898"/>
                    <a:gd name="connsiteX86" fmla="*/ 49089 w 635735"/>
                    <a:gd name="connsiteY86" fmla="*/ 154886 h 371898"/>
                    <a:gd name="connsiteX87" fmla="*/ 571091 w 635735"/>
                    <a:gd name="connsiteY87" fmla="*/ 149403 h 371898"/>
                    <a:gd name="connsiteX88" fmla="*/ 538450 w 635735"/>
                    <a:gd name="connsiteY88" fmla="*/ 130660 h 371898"/>
                    <a:gd name="connsiteX89" fmla="*/ 541637 w 635735"/>
                    <a:gd name="connsiteY89" fmla="*/ 125050 h 371898"/>
                    <a:gd name="connsiteX90" fmla="*/ 574278 w 635735"/>
                    <a:gd name="connsiteY90" fmla="*/ 143793 h 371898"/>
                    <a:gd name="connsiteX91" fmla="*/ 571091 w 635735"/>
                    <a:gd name="connsiteY91" fmla="*/ 149403 h 371898"/>
                    <a:gd name="connsiteX92" fmla="*/ 98051 w 635735"/>
                    <a:gd name="connsiteY92" fmla="*/ 126708 h 371898"/>
                    <a:gd name="connsiteX93" fmla="*/ 94863 w 635735"/>
                    <a:gd name="connsiteY93" fmla="*/ 121097 h 371898"/>
                    <a:gd name="connsiteX94" fmla="*/ 127504 w 635735"/>
                    <a:gd name="connsiteY94" fmla="*/ 102354 h 371898"/>
                    <a:gd name="connsiteX95" fmla="*/ 130692 w 635735"/>
                    <a:gd name="connsiteY95" fmla="*/ 107964 h 371898"/>
                    <a:gd name="connsiteX96" fmla="*/ 98051 w 635735"/>
                    <a:gd name="connsiteY96" fmla="*/ 126708 h 371898"/>
                    <a:gd name="connsiteX97" fmla="*/ 522129 w 635735"/>
                    <a:gd name="connsiteY97" fmla="*/ 121225 h 371898"/>
                    <a:gd name="connsiteX98" fmla="*/ 489488 w 635735"/>
                    <a:gd name="connsiteY98" fmla="*/ 102482 h 371898"/>
                    <a:gd name="connsiteX99" fmla="*/ 492676 w 635735"/>
                    <a:gd name="connsiteY99" fmla="*/ 96872 h 371898"/>
                    <a:gd name="connsiteX100" fmla="*/ 525317 w 635735"/>
                    <a:gd name="connsiteY100" fmla="*/ 115615 h 371898"/>
                    <a:gd name="connsiteX101" fmla="*/ 522129 w 635735"/>
                    <a:gd name="connsiteY101" fmla="*/ 121225 h 371898"/>
                    <a:gd name="connsiteX102" fmla="*/ 146885 w 635735"/>
                    <a:gd name="connsiteY102" fmla="*/ 98529 h 371898"/>
                    <a:gd name="connsiteX103" fmla="*/ 143697 w 635735"/>
                    <a:gd name="connsiteY103" fmla="*/ 92919 h 371898"/>
                    <a:gd name="connsiteX104" fmla="*/ 176338 w 635735"/>
                    <a:gd name="connsiteY104" fmla="*/ 74176 h 371898"/>
                    <a:gd name="connsiteX105" fmla="*/ 179526 w 635735"/>
                    <a:gd name="connsiteY105" fmla="*/ 79786 h 371898"/>
                    <a:gd name="connsiteX106" fmla="*/ 146885 w 635735"/>
                    <a:gd name="connsiteY106" fmla="*/ 98529 h 371898"/>
                    <a:gd name="connsiteX107" fmla="*/ 473168 w 635735"/>
                    <a:gd name="connsiteY107" fmla="*/ 93046 h 371898"/>
                    <a:gd name="connsiteX108" fmla="*/ 440527 w 635735"/>
                    <a:gd name="connsiteY108" fmla="*/ 74303 h 371898"/>
                    <a:gd name="connsiteX109" fmla="*/ 443714 w 635735"/>
                    <a:gd name="connsiteY109" fmla="*/ 68693 h 371898"/>
                    <a:gd name="connsiteX110" fmla="*/ 476355 w 635735"/>
                    <a:gd name="connsiteY110" fmla="*/ 87436 h 371898"/>
                    <a:gd name="connsiteX111" fmla="*/ 473168 w 635735"/>
                    <a:gd name="connsiteY111" fmla="*/ 93046 h 371898"/>
                    <a:gd name="connsiteX112" fmla="*/ 195846 w 635735"/>
                    <a:gd name="connsiteY112" fmla="*/ 70351 h 371898"/>
                    <a:gd name="connsiteX113" fmla="*/ 192659 w 635735"/>
                    <a:gd name="connsiteY113" fmla="*/ 64741 h 371898"/>
                    <a:gd name="connsiteX114" fmla="*/ 225300 w 635735"/>
                    <a:gd name="connsiteY114" fmla="*/ 45997 h 371898"/>
                    <a:gd name="connsiteX115" fmla="*/ 228487 w 635735"/>
                    <a:gd name="connsiteY115" fmla="*/ 51608 h 371898"/>
                    <a:gd name="connsiteX116" fmla="*/ 195846 w 635735"/>
                    <a:gd name="connsiteY116" fmla="*/ 70351 h 371898"/>
                    <a:gd name="connsiteX117" fmla="*/ 424206 w 635735"/>
                    <a:gd name="connsiteY117" fmla="*/ 64741 h 371898"/>
                    <a:gd name="connsiteX118" fmla="*/ 391565 w 635735"/>
                    <a:gd name="connsiteY118" fmla="*/ 45997 h 371898"/>
                    <a:gd name="connsiteX119" fmla="*/ 394753 w 635735"/>
                    <a:gd name="connsiteY119" fmla="*/ 40387 h 371898"/>
                    <a:gd name="connsiteX120" fmla="*/ 427394 w 635735"/>
                    <a:gd name="connsiteY120" fmla="*/ 59130 h 371898"/>
                    <a:gd name="connsiteX121" fmla="*/ 424206 w 635735"/>
                    <a:gd name="connsiteY121" fmla="*/ 64741 h 371898"/>
                    <a:gd name="connsiteX122" fmla="*/ 244808 w 635735"/>
                    <a:gd name="connsiteY122" fmla="*/ 42172 h 371898"/>
                    <a:gd name="connsiteX123" fmla="*/ 241620 w 635735"/>
                    <a:gd name="connsiteY123" fmla="*/ 36562 h 371898"/>
                    <a:gd name="connsiteX124" fmla="*/ 274261 w 635735"/>
                    <a:gd name="connsiteY124" fmla="*/ 17819 h 371898"/>
                    <a:gd name="connsiteX125" fmla="*/ 277449 w 635735"/>
                    <a:gd name="connsiteY125" fmla="*/ 23429 h 371898"/>
                    <a:gd name="connsiteX126" fmla="*/ 244808 w 635735"/>
                    <a:gd name="connsiteY126" fmla="*/ 42172 h 371898"/>
                    <a:gd name="connsiteX127" fmla="*/ 375372 w 635735"/>
                    <a:gd name="connsiteY127" fmla="*/ 36562 h 371898"/>
                    <a:gd name="connsiteX128" fmla="*/ 342731 w 635735"/>
                    <a:gd name="connsiteY128" fmla="*/ 17819 h 371898"/>
                    <a:gd name="connsiteX129" fmla="*/ 345918 w 635735"/>
                    <a:gd name="connsiteY129" fmla="*/ 12209 h 371898"/>
                    <a:gd name="connsiteX130" fmla="*/ 378560 w 635735"/>
                    <a:gd name="connsiteY130" fmla="*/ 30952 h 371898"/>
                    <a:gd name="connsiteX131" fmla="*/ 375372 w 635735"/>
                    <a:gd name="connsiteY131" fmla="*/ 36562 h 371898"/>
                    <a:gd name="connsiteX132" fmla="*/ 293769 w 635735"/>
                    <a:gd name="connsiteY132" fmla="*/ 13866 h 371898"/>
                    <a:gd name="connsiteX133" fmla="*/ 290582 w 635735"/>
                    <a:gd name="connsiteY133" fmla="*/ 8256 h 371898"/>
                    <a:gd name="connsiteX134" fmla="*/ 296319 w 635735"/>
                    <a:gd name="connsiteY134" fmla="*/ 4941 h 371898"/>
                    <a:gd name="connsiteX135" fmla="*/ 329088 w 635735"/>
                    <a:gd name="connsiteY135" fmla="*/ 2773 h 371898"/>
                    <a:gd name="connsiteX136" fmla="*/ 326665 w 635735"/>
                    <a:gd name="connsiteY136" fmla="*/ 8639 h 371898"/>
                    <a:gd name="connsiteX137" fmla="*/ 299635 w 635735"/>
                    <a:gd name="connsiteY137" fmla="*/ 10424 h 371898"/>
                    <a:gd name="connsiteX138" fmla="*/ 293897 w 635735"/>
                    <a:gd name="connsiteY138"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898">
                      <a:moveTo>
                        <a:pt x="314808" y="371770"/>
                      </a:moveTo>
                      <a:cubicBezTo>
                        <a:pt x="311620" y="371770"/>
                        <a:pt x="308305" y="371516"/>
                        <a:pt x="305117" y="370878"/>
                      </a:cubicBezTo>
                      <a:lnTo>
                        <a:pt x="306392" y="364630"/>
                      </a:lnTo>
                      <a:cubicBezTo>
                        <a:pt x="316847" y="366670"/>
                        <a:pt x="327813" y="364885"/>
                        <a:pt x="336866" y="359530"/>
                      </a:cubicBezTo>
                      <a:lnTo>
                        <a:pt x="340053" y="357617"/>
                      </a:lnTo>
                      <a:lnTo>
                        <a:pt x="343241" y="363227"/>
                      </a:lnTo>
                      <a:lnTo>
                        <a:pt x="340053" y="365140"/>
                      </a:lnTo>
                      <a:cubicBezTo>
                        <a:pt x="332403" y="369603"/>
                        <a:pt x="323605" y="371898"/>
                        <a:pt x="314808"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7" y="282645"/>
                      </a:lnTo>
                      <a:lnTo>
                        <a:pt x="192148"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8" y="250642"/>
                      </a:moveTo>
                      <a:lnTo>
                        <a:pt x="58397" y="231898"/>
                      </a:lnTo>
                      <a:lnTo>
                        <a:pt x="61584" y="226288"/>
                      </a:lnTo>
                      <a:lnTo>
                        <a:pt x="94225" y="245031"/>
                      </a:lnTo>
                      <a:lnTo>
                        <a:pt x="91038" y="250642"/>
                      </a:lnTo>
                      <a:close/>
                      <a:moveTo>
                        <a:pt x="555535" y="240951"/>
                      </a:moveTo>
                      <a:lnTo>
                        <a:pt x="552348" y="235341"/>
                      </a:lnTo>
                      <a:lnTo>
                        <a:pt x="584989" y="216598"/>
                      </a:lnTo>
                      <a:lnTo>
                        <a:pt x="588176" y="222208"/>
                      </a:lnTo>
                      <a:lnTo>
                        <a:pt x="555535" y="240951"/>
                      </a:lnTo>
                      <a:close/>
                      <a:moveTo>
                        <a:pt x="42076" y="222336"/>
                      </a:moveTo>
                      <a:lnTo>
                        <a:pt x="9435" y="203592"/>
                      </a:lnTo>
                      <a:lnTo>
                        <a:pt x="12368" y="197855"/>
                      </a:lnTo>
                      <a:lnTo>
                        <a:pt x="45264" y="216725"/>
                      </a:lnTo>
                      <a:lnTo>
                        <a:pt x="42076" y="222336"/>
                      </a:lnTo>
                      <a:close/>
                      <a:moveTo>
                        <a:pt x="604369" y="212773"/>
                      </a:moveTo>
                      <a:lnTo>
                        <a:pt x="601182" y="207163"/>
                      </a:lnTo>
                      <a:lnTo>
                        <a:pt x="625918" y="192882"/>
                      </a:lnTo>
                      <a:cubicBezTo>
                        <a:pt x="627830" y="191735"/>
                        <a:pt x="628978" y="190077"/>
                        <a:pt x="629360" y="187910"/>
                      </a:cubicBezTo>
                      <a:lnTo>
                        <a:pt x="635735" y="188802"/>
                      </a:lnTo>
                      <a:cubicBezTo>
                        <a:pt x="635225"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8" y="164321"/>
                      </a:lnTo>
                      <a:lnTo>
                        <a:pt x="12623" y="175924"/>
                      </a:lnTo>
                      <a:cubicBezTo>
                        <a:pt x="9180" y="177964"/>
                        <a:pt x="6885" y="181279"/>
                        <a:pt x="6375" y="185232"/>
                      </a:cubicBezTo>
                      <a:close/>
                      <a:moveTo>
                        <a:pt x="620052" y="177582"/>
                      </a:moveTo>
                      <a:lnTo>
                        <a:pt x="587411" y="158839"/>
                      </a:lnTo>
                      <a:lnTo>
                        <a:pt x="590599" y="153228"/>
                      </a:lnTo>
                      <a:lnTo>
                        <a:pt x="623240" y="171972"/>
                      </a:lnTo>
                      <a:lnTo>
                        <a:pt x="620052" y="177582"/>
                      </a:lnTo>
                      <a:close/>
                      <a:moveTo>
                        <a:pt x="49089" y="154886"/>
                      </a:moveTo>
                      <a:lnTo>
                        <a:pt x="45901"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372" y="36562"/>
                      </a:moveTo>
                      <a:lnTo>
                        <a:pt x="342731" y="17819"/>
                      </a:lnTo>
                      <a:lnTo>
                        <a:pt x="345918" y="12209"/>
                      </a:lnTo>
                      <a:lnTo>
                        <a:pt x="378560" y="30952"/>
                      </a:lnTo>
                      <a:lnTo>
                        <a:pt x="375372" y="36562"/>
                      </a:lnTo>
                      <a:close/>
                      <a:moveTo>
                        <a:pt x="293769" y="13866"/>
                      </a:moveTo>
                      <a:lnTo>
                        <a:pt x="290582" y="8256"/>
                      </a:lnTo>
                      <a:lnTo>
                        <a:pt x="296319" y="4941"/>
                      </a:lnTo>
                      <a:cubicBezTo>
                        <a:pt x="306265"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323" name="Bild 1861">
              <a:extLst>
                <a:ext uri="{FF2B5EF4-FFF2-40B4-BE49-F238E27FC236}">
                  <a16:creationId xmlns:a16="http://schemas.microsoft.com/office/drawing/2014/main" id="{1D144FD8-ED2D-833C-57EA-685EB902CF23}"/>
                </a:ext>
              </a:extLst>
            </p:cNvPr>
            <p:cNvGrpSpPr/>
            <p:nvPr/>
          </p:nvGrpSpPr>
          <p:grpSpPr>
            <a:xfrm>
              <a:off x="3678872" y="2598692"/>
              <a:ext cx="636245" cy="422899"/>
              <a:chOff x="3678872" y="2598692"/>
              <a:chExt cx="636245" cy="422899"/>
            </a:xfrm>
          </p:grpSpPr>
          <p:grpSp>
            <p:nvGrpSpPr>
              <p:cNvPr id="2324" name="Bild 1861">
                <a:extLst>
                  <a:ext uri="{FF2B5EF4-FFF2-40B4-BE49-F238E27FC236}">
                    <a16:creationId xmlns:a16="http://schemas.microsoft.com/office/drawing/2014/main" id="{E88D843C-DF57-D10B-EACD-4710322484BA}"/>
                  </a:ext>
                </a:extLst>
              </p:cNvPr>
              <p:cNvGrpSpPr/>
              <p:nvPr/>
            </p:nvGrpSpPr>
            <p:grpSpPr>
              <a:xfrm>
                <a:off x="3678872" y="2776402"/>
                <a:ext cx="636245" cy="245190"/>
                <a:chOff x="3678872" y="2776402"/>
                <a:chExt cx="636245" cy="245190"/>
              </a:xfrm>
            </p:grpSpPr>
            <p:sp>
              <p:nvSpPr>
                <p:cNvPr id="2325" name="Frihandsfigur 2324">
                  <a:extLst>
                    <a:ext uri="{FF2B5EF4-FFF2-40B4-BE49-F238E27FC236}">
                      <a16:creationId xmlns:a16="http://schemas.microsoft.com/office/drawing/2014/main" id="{BE04DB62-D647-521B-BBDB-E7051DA42753}"/>
                    </a:ext>
                  </a:extLst>
                </p:cNvPr>
                <p:cNvSpPr/>
                <p:nvPr/>
              </p:nvSpPr>
              <p:spPr>
                <a:xfrm>
                  <a:off x="3682059" y="2779462"/>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26" name="Bild 1861">
                  <a:extLst>
                    <a:ext uri="{FF2B5EF4-FFF2-40B4-BE49-F238E27FC236}">
                      <a16:creationId xmlns:a16="http://schemas.microsoft.com/office/drawing/2014/main" id="{42C70573-6C70-AE4E-57BF-6DFB3A7963E3}"/>
                    </a:ext>
                  </a:extLst>
                </p:cNvPr>
                <p:cNvGrpSpPr/>
                <p:nvPr/>
              </p:nvGrpSpPr>
              <p:grpSpPr>
                <a:xfrm>
                  <a:off x="3678872" y="2776402"/>
                  <a:ext cx="636245" cy="245190"/>
                  <a:chOff x="3678872" y="2776402"/>
                  <a:chExt cx="636245" cy="245190"/>
                </a:xfrm>
                <a:solidFill>
                  <a:srgbClr val="9D9C9C"/>
                </a:solidFill>
              </p:grpSpPr>
              <p:sp>
                <p:nvSpPr>
                  <p:cNvPr id="2327" name="Frihandsfigur 2326">
                    <a:extLst>
                      <a:ext uri="{FF2B5EF4-FFF2-40B4-BE49-F238E27FC236}">
                        <a16:creationId xmlns:a16="http://schemas.microsoft.com/office/drawing/2014/main" id="{741130CD-EE6B-17B9-0CCA-EC89960E53E8}"/>
                      </a:ext>
                    </a:extLst>
                  </p:cNvPr>
                  <p:cNvSpPr/>
                  <p:nvPr/>
                </p:nvSpPr>
                <p:spPr>
                  <a:xfrm>
                    <a:off x="3678872" y="278213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328" name="Frihandsfigur 2327">
                    <a:extLst>
                      <a:ext uri="{FF2B5EF4-FFF2-40B4-BE49-F238E27FC236}">
                        <a16:creationId xmlns:a16="http://schemas.microsoft.com/office/drawing/2014/main" id="{AAFB8D8D-536A-D881-18DE-D8D22292FAD1}"/>
                      </a:ext>
                    </a:extLst>
                  </p:cNvPr>
                  <p:cNvSpPr/>
                  <p:nvPr/>
                </p:nvSpPr>
                <p:spPr>
                  <a:xfrm>
                    <a:off x="3678999" y="2776402"/>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356 w 636117"/>
                      <a:gd name="connsiteY9" fmla="*/ 232440 h 245190"/>
                      <a:gd name="connsiteX10" fmla="*/ 361857 w 636117"/>
                      <a:gd name="connsiteY10" fmla="*/ 217777 h 245190"/>
                      <a:gd name="connsiteX11" fmla="*/ 365044 w 636117"/>
                      <a:gd name="connsiteY11" fmla="*/ 223387 h 245190"/>
                      <a:gd name="connsiteX12" fmla="*/ 339544 w 636117"/>
                      <a:gd name="connsiteY12" fmla="*/ 238050 h 245190"/>
                      <a:gd name="connsiteX13" fmla="*/ 331638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79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79 w 636117"/>
                      <a:gd name="connsiteY58" fmla="*/ 109908 h 245190"/>
                      <a:gd name="connsiteX59" fmla="*/ 577083 w 636117"/>
                      <a:gd name="connsiteY59" fmla="*/ 101366 h 245190"/>
                      <a:gd name="connsiteX60" fmla="*/ 573896 w 636117"/>
                      <a:gd name="connsiteY60" fmla="*/ 95756 h 245190"/>
                      <a:gd name="connsiteX61" fmla="*/ 606537 w 636117"/>
                      <a:gd name="connsiteY61" fmla="*/ 77012 h 245190"/>
                      <a:gd name="connsiteX62" fmla="*/ 609725 w 636117"/>
                      <a:gd name="connsiteY62" fmla="*/ 82623 h 245190"/>
                      <a:gd name="connsiteX63" fmla="*/ 577083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6 h 245190"/>
                      <a:gd name="connsiteX70" fmla="*/ 6375 w 636117"/>
                      <a:gd name="connsiteY70" fmla="*/ 47176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1 h 245190"/>
                      <a:gd name="connsiteX79" fmla="*/ 629743 w 636117"/>
                      <a:gd name="connsiteY79" fmla="*/ 35319 h 245190"/>
                      <a:gd name="connsiteX80" fmla="*/ 636118 w 636117"/>
                      <a:gd name="connsiteY80" fmla="*/ 35319 h 245190"/>
                      <a:gd name="connsiteX81" fmla="*/ 636118 w 636117"/>
                      <a:gd name="connsiteY81" fmla="*/ 47941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3 w 636117"/>
                      <a:gd name="connsiteY85" fmla="*/ 6375 h 245190"/>
                      <a:gd name="connsiteX86" fmla="*/ 605517 w 636117"/>
                      <a:gd name="connsiteY86" fmla="*/ 6630 h 245190"/>
                      <a:gd name="connsiteX87" fmla="*/ 605517 w 636117"/>
                      <a:gd name="connsiteY87" fmla="*/ 255 h 245190"/>
                      <a:gd name="connsiteX88" fmla="*/ 626555 w 636117"/>
                      <a:gd name="connsiteY88" fmla="*/ 0 h 245190"/>
                      <a:gd name="connsiteX89" fmla="*/ 635735 w 636117"/>
                      <a:gd name="connsiteY89" fmla="*/ 8543 h 245190"/>
                      <a:gd name="connsiteX90" fmla="*/ 635735 w 636117"/>
                      <a:gd name="connsiteY90" fmla="*/ 16321 h 245190"/>
                      <a:gd name="connsiteX91" fmla="*/ 629360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5 h 245190"/>
                      <a:gd name="connsiteX107" fmla="*/ 210509 w 636117"/>
                      <a:gd name="connsiteY107" fmla="*/ 10455 h 245190"/>
                      <a:gd name="connsiteX108" fmla="*/ 210509 w 636117"/>
                      <a:gd name="connsiteY108" fmla="*/ 4080 h 245190"/>
                      <a:gd name="connsiteX109" fmla="*/ 248123 w 636117"/>
                      <a:gd name="connsiteY109" fmla="*/ 3698 h 245190"/>
                      <a:gd name="connsiteX110" fmla="*/ 248123 w 636117"/>
                      <a:gd name="connsiteY110" fmla="*/ 10073 h 245190"/>
                      <a:gd name="connsiteX111" fmla="*/ 210509 w 636117"/>
                      <a:gd name="connsiteY111" fmla="*/ 10455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8 w 636117"/>
                      <a:gd name="connsiteY124" fmla="*/ 2040 h 245190"/>
                      <a:gd name="connsiteX125" fmla="*/ 417448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79" y="109908"/>
                        </a:moveTo>
                        <a:lnTo>
                          <a:pt x="31238" y="91038"/>
                        </a:lnTo>
                        <a:lnTo>
                          <a:pt x="34426" y="85428"/>
                        </a:lnTo>
                        <a:lnTo>
                          <a:pt x="67067" y="104298"/>
                        </a:lnTo>
                        <a:lnTo>
                          <a:pt x="63879" y="109908"/>
                        </a:lnTo>
                        <a:close/>
                        <a:moveTo>
                          <a:pt x="577083" y="101366"/>
                        </a:moveTo>
                        <a:lnTo>
                          <a:pt x="573896" y="95756"/>
                        </a:lnTo>
                        <a:lnTo>
                          <a:pt x="606537" y="77012"/>
                        </a:lnTo>
                        <a:lnTo>
                          <a:pt x="609725" y="82623"/>
                        </a:lnTo>
                        <a:lnTo>
                          <a:pt x="577083"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300" y="72932"/>
                        </a:moveTo>
                        <a:lnTo>
                          <a:pt x="622475" y="67832"/>
                        </a:lnTo>
                        <a:cubicBezTo>
                          <a:pt x="627575" y="64007"/>
                          <a:pt x="629743" y="58014"/>
                          <a:pt x="629743" y="47941"/>
                        </a:cubicBezTo>
                        <a:lnTo>
                          <a:pt x="629743" y="35319"/>
                        </a:lnTo>
                        <a:cubicBezTo>
                          <a:pt x="629743" y="35319"/>
                          <a:pt x="636118" y="35319"/>
                          <a:pt x="636118" y="35319"/>
                        </a:cubicBezTo>
                        <a:lnTo>
                          <a:pt x="636118" y="47941"/>
                        </a:lnTo>
                        <a:cubicBezTo>
                          <a:pt x="636118" y="56102"/>
                          <a:pt x="635098" y="66430"/>
                          <a:pt x="626428" y="72932"/>
                        </a:cubicBezTo>
                        <a:close/>
                        <a:moveTo>
                          <a:pt x="629488" y="16448"/>
                        </a:moveTo>
                        <a:lnTo>
                          <a:pt x="629488" y="8798"/>
                        </a:lnTo>
                        <a:cubicBezTo>
                          <a:pt x="629488" y="7650"/>
                          <a:pt x="628085" y="6375"/>
                          <a:pt x="626683" y="6375"/>
                        </a:cubicBezTo>
                        <a:lnTo>
                          <a:pt x="605517" y="6630"/>
                        </a:lnTo>
                        <a:lnTo>
                          <a:pt x="605517" y="255"/>
                        </a:lnTo>
                        <a:cubicBezTo>
                          <a:pt x="605517" y="255"/>
                          <a:pt x="626555" y="0"/>
                          <a:pt x="626555" y="0"/>
                        </a:cubicBezTo>
                        <a:cubicBezTo>
                          <a:pt x="631400" y="0"/>
                          <a:pt x="635480" y="3825"/>
                          <a:pt x="635735" y="8543"/>
                        </a:cubicBezTo>
                        <a:lnTo>
                          <a:pt x="635735" y="16321"/>
                        </a:lnTo>
                        <a:cubicBezTo>
                          <a:pt x="635735" y="16321"/>
                          <a:pt x="629360" y="16321"/>
                          <a:pt x="629360"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818"/>
                        </a:moveTo>
                        <a:lnTo>
                          <a:pt x="266994" y="3443"/>
                        </a:lnTo>
                        <a:cubicBezTo>
                          <a:pt x="266994" y="3443"/>
                          <a:pt x="304607" y="3060"/>
                          <a:pt x="304607" y="3060"/>
                        </a:cubicBezTo>
                        <a:lnTo>
                          <a:pt x="304607" y="9435"/>
                        </a:lnTo>
                        <a:cubicBezTo>
                          <a:pt x="304607"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329" name="Bild 1861">
                <a:extLst>
                  <a:ext uri="{FF2B5EF4-FFF2-40B4-BE49-F238E27FC236}">
                    <a16:creationId xmlns:a16="http://schemas.microsoft.com/office/drawing/2014/main" id="{93EB0BE9-BBE8-BE13-98C9-6018CDCB997B}"/>
                  </a:ext>
                </a:extLst>
              </p:cNvPr>
              <p:cNvGrpSpPr/>
              <p:nvPr/>
            </p:nvGrpSpPr>
            <p:grpSpPr>
              <a:xfrm>
                <a:off x="3678999" y="2598692"/>
                <a:ext cx="635862" cy="371770"/>
                <a:chOff x="3678999" y="2598692"/>
                <a:chExt cx="635862" cy="371770"/>
              </a:xfrm>
            </p:grpSpPr>
            <p:sp>
              <p:nvSpPr>
                <p:cNvPr id="2330" name="Frihandsfigur 2329">
                  <a:extLst>
                    <a:ext uri="{FF2B5EF4-FFF2-40B4-BE49-F238E27FC236}">
                      <a16:creationId xmlns:a16="http://schemas.microsoft.com/office/drawing/2014/main" id="{1D4D6E00-803B-0F7E-9BD5-577CB8418640}"/>
                    </a:ext>
                  </a:extLst>
                </p:cNvPr>
                <p:cNvSpPr/>
                <p:nvPr/>
              </p:nvSpPr>
              <p:spPr>
                <a:xfrm>
                  <a:off x="3682187" y="260181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31" name="Frihandsfigur 2330">
                  <a:extLst>
                    <a:ext uri="{FF2B5EF4-FFF2-40B4-BE49-F238E27FC236}">
                      <a16:creationId xmlns:a16="http://schemas.microsoft.com/office/drawing/2014/main" id="{C3E18430-45A7-0992-E45C-AB26D115ACEF}"/>
                    </a:ext>
                  </a:extLst>
                </p:cNvPr>
                <p:cNvSpPr/>
                <p:nvPr/>
              </p:nvSpPr>
              <p:spPr>
                <a:xfrm>
                  <a:off x="3678999" y="2598692"/>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7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4977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8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7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8" y="366543"/>
                        <a:pt x="327941" y="364758"/>
                        <a:pt x="336993" y="359403"/>
                      </a:cubicBezTo>
                      <a:lnTo>
                        <a:pt x="340181" y="357490"/>
                      </a:lnTo>
                      <a:lnTo>
                        <a:pt x="343368"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7"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4977"/>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7"/>
                      </a:lnTo>
                      <a:lnTo>
                        <a:pt x="394880" y="40387"/>
                      </a:lnTo>
                      <a:lnTo>
                        <a:pt x="427521" y="59130"/>
                      </a:lnTo>
                      <a:lnTo>
                        <a:pt x="424334" y="64741"/>
                      </a:lnTo>
                      <a:close/>
                      <a:moveTo>
                        <a:pt x="244935" y="42045"/>
                      </a:moveTo>
                      <a:lnTo>
                        <a:pt x="241748" y="36435"/>
                      </a:lnTo>
                      <a:lnTo>
                        <a:pt x="274389" y="17691"/>
                      </a:lnTo>
                      <a:lnTo>
                        <a:pt x="277576" y="23302"/>
                      </a:lnTo>
                      <a:lnTo>
                        <a:pt x="244935" y="42045"/>
                      </a:lnTo>
                      <a:close/>
                      <a:moveTo>
                        <a:pt x="375372" y="36435"/>
                      </a:moveTo>
                      <a:lnTo>
                        <a:pt x="342731" y="17691"/>
                      </a:lnTo>
                      <a:lnTo>
                        <a:pt x="345919" y="12081"/>
                      </a:lnTo>
                      <a:lnTo>
                        <a:pt x="378560" y="30824"/>
                      </a:lnTo>
                      <a:lnTo>
                        <a:pt x="375372" y="36435"/>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32" name="Bild 1861">
              <a:extLst>
                <a:ext uri="{FF2B5EF4-FFF2-40B4-BE49-F238E27FC236}">
                  <a16:creationId xmlns:a16="http://schemas.microsoft.com/office/drawing/2014/main" id="{B83A981E-ED1B-B25B-B453-191842E57F98}"/>
                </a:ext>
              </a:extLst>
            </p:cNvPr>
            <p:cNvGrpSpPr/>
            <p:nvPr/>
          </p:nvGrpSpPr>
          <p:grpSpPr>
            <a:xfrm>
              <a:off x="4209544" y="2292172"/>
              <a:ext cx="636245" cy="422899"/>
              <a:chOff x="4209544" y="2292172"/>
              <a:chExt cx="636245" cy="422899"/>
            </a:xfrm>
          </p:grpSpPr>
          <p:grpSp>
            <p:nvGrpSpPr>
              <p:cNvPr id="2333" name="Bild 1861">
                <a:extLst>
                  <a:ext uri="{FF2B5EF4-FFF2-40B4-BE49-F238E27FC236}">
                    <a16:creationId xmlns:a16="http://schemas.microsoft.com/office/drawing/2014/main" id="{2FCDE1AF-3CCF-A206-D7D2-2DDF208EF367}"/>
                  </a:ext>
                </a:extLst>
              </p:cNvPr>
              <p:cNvGrpSpPr/>
              <p:nvPr/>
            </p:nvGrpSpPr>
            <p:grpSpPr>
              <a:xfrm>
                <a:off x="4209544" y="2469882"/>
                <a:ext cx="636245" cy="245190"/>
                <a:chOff x="4209544" y="2469882"/>
                <a:chExt cx="636245" cy="245190"/>
              </a:xfrm>
            </p:grpSpPr>
            <p:sp>
              <p:nvSpPr>
                <p:cNvPr id="2334" name="Frihandsfigur 2333">
                  <a:extLst>
                    <a:ext uri="{FF2B5EF4-FFF2-40B4-BE49-F238E27FC236}">
                      <a16:creationId xmlns:a16="http://schemas.microsoft.com/office/drawing/2014/main" id="{265BE843-BA91-2E7B-C7D9-CA00A56EE8E0}"/>
                    </a:ext>
                  </a:extLst>
                </p:cNvPr>
                <p:cNvSpPr/>
                <p:nvPr/>
              </p:nvSpPr>
              <p:spPr>
                <a:xfrm>
                  <a:off x="4212859" y="2473069"/>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35" name="Bild 1861">
                  <a:extLst>
                    <a:ext uri="{FF2B5EF4-FFF2-40B4-BE49-F238E27FC236}">
                      <a16:creationId xmlns:a16="http://schemas.microsoft.com/office/drawing/2014/main" id="{01E0519D-AB73-66FE-CB77-01A0F9AF5DF8}"/>
                    </a:ext>
                  </a:extLst>
                </p:cNvPr>
                <p:cNvGrpSpPr/>
                <p:nvPr/>
              </p:nvGrpSpPr>
              <p:grpSpPr>
                <a:xfrm>
                  <a:off x="4209544" y="2469882"/>
                  <a:ext cx="636245" cy="245190"/>
                  <a:chOff x="4209544" y="2469882"/>
                  <a:chExt cx="636245" cy="245190"/>
                </a:xfrm>
                <a:solidFill>
                  <a:srgbClr val="9D9C9C"/>
                </a:solidFill>
              </p:grpSpPr>
              <p:sp>
                <p:nvSpPr>
                  <p:cNvPr id="2336" name="Frihandsfigur 2335">
                    <a:extLst>
                      <a:ext uri="{FF2B5EF4-FFF2-40B4-BE49-F238E27FC236}">
                        <a16:creationId xmlns:a16="http://schemas.microsoft.com/office/drawing/2014/main" id="{CAFE720E-501B-C51C-DBDC-C6803827BA0E}"/>
                      </a:ext>
                    </a:extLst>
                  </p:cNvPr>
                  <p:cNvSpPr/>
                  <p:nvPr/>
                </p:nvSpPr>
                <p:spPr>
                  <a:xfrm>
                    <a:off x="4209544" y="2475747"/>
                    <a:ext cx="22440" cy="22440"/>
                  </a:xfrm>
                  <a:custGeom>
                    <a:avLst/>
                    <a:gdLst>
                      <a:gd name="connsiteX0" fmla="*/ 128 w 22440"/>
                      <a:gd name="connsiteY0" fmla="*/ 22441 h 22440"/>
                      <a:gd name="connsiteX1" fmla="*/ 0 w 22440"/>
                      <a:gd name="connsiteY1" fmla="*/ 127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8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8" y="22441"/>
                        </a:moveTo>
                        <a:lnTo>
                          <a:pt x="0" y="127"/>
                        </a:lnTo>
                        <a:lnTo>
                          <a:pt x="22313" y="0"/>
                        </a:lnTo>
                        <a:lnTo>
                          <a:pt x="22441" y="6375"/>
                        </a:lnTo>
                        <a:lnTo>
                          <a:pt x="6503" y="6503"/>
                        </a:lnTo>
                        <a:lnTo>
                          <a:pt x="6503" y="22441"/>
                        </a:lnTo>
                        <a:lnTo>
                          <a:pt x="128" y="22441"/>
                        </a:lnTo>
                        <a:close/>
                      </a:path>
                    </a:pathLst>
                  </a:custGeom>
                  <a:solidFill>
                    <a:srgbClr val="9D9C9C"/>
                  </a:solidFill>
                  <a:ln w="0" cap="flat">
                    <a:noFill/>
                    <a:prstDash val="solid"/>
                    <a:miter/>
                  </a:ln>
                </p:spPr>
                <p:txBody>
                  <a:bodyPr rtlCol="0" anchor="ctr"/>
                  <a:lstStyle/>
                  <a:p>
                    <a:endParaRPr lang="sv-SE"/>
                  </a:p>
                </p:txBody>
              </p:sp>
              <p:sp>
                <p:nvSpPr>
                  <p:cNvPr id="2337" name="Frihandsfigur 2336">
                    <a:extLst>
                      <a:ext uri="{FF2B5EF4-FFF2-40B4-BE49-F238E27FC236}">
                        <a16:creationId xmlns:a16="http://schemas.microsoft.com/office/drawing/2014/main" id="{35FFFD67-05B5-132A-A394-42D946463242}"/>
                      </a:ext>
                    </a:extLst>
                  </p:cNvPr>
                  <p:cNvSpPr/>
                  <p:nvPr/>
                </p:nvSpPr>
                <p:spPr>
                  <a:xfrm>
                    <a:off x="4209671" y="2469882"/>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2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492 w 636117"/>
                      <a:gd name="connsiteY19" fmla="*/ 213952 h 245190"/>
                      <a:gd name="connsiteX20" fmla="*/ 378305 w 636117"/>
                      <a:gd name="connsiteY20" fmla="*/ 208342 h 245190"/>
                      <a:gd name="connsiteX21" fmla="*/ 410946 w 636117"/>
                      <a:gd name="connsiteY21" fmla="*/ 189599 h 245190"/>
                      <a:gd name="connsiteX22" fmla="*/ 414133 w 636117"/>
                      <a:gd name="connsiteY22" fmla="*/ 195209 h 245190"/>
                      <a:gd name="connsiteX23" fmla="*/ 381492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8 h 245190"/>
                      <a:gd name="connsiteX28" fmla="*/ 210509 w 636117"/>
                      <a:gd name="connsiteY28" fmla="*/ 194699 h 245190"/>
                      <a:gd name="connsiteX29" fmla="*/ 430326 w 636117"/>
                      <a:gd name="connsiteY29" fmla="*/ 185901 h 245190"/>
                      <a:gd name="connsiteX30" fmla="*/ 427139 w 636117"/>
                      <a:gd name="connsiteY30" fmla="*/ 180291 h 245190"/>
                      <a:gd name="connsiteX31" fmla="*/ 459780 w 636117"/>
                      <a:gd name="connsiteY31" fmla="*/ 161548 h 245190"/>
                      <a:gd name="connsiteX32" fmla="*/ 462967 w 636117"/>
                      <a:gd name="connsiteY32" fmla="*/ 167158 h 245190"/>
                      <a:gd name="connsiteX33" fmla="*/ 430326 w 636117"/>
                      <a:gd name="connsiteY33" fmla="*/ 185901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841 w 636117"/>
                      <a:gd name="connsiteY44" fmla="*/ 138214 h 245190"/>
                      <a:gd name="connsiteX45" fmla="*/ 80200 w 636117"/>
                      <a:gd name="connsiteY45" fmla="*/ 119344 h 245190"/>
                      <a:gd name="connsiteX46" fmla="*/ 83388 w 636117"/>
                      <a:gd name="connsiteY46" fmla="*/ 113734 h 245190"/>
                      <a:gd name="connsiteX47" fmla="*/ 116029 w 636117"/>
                      <a:gd name="connsiteY47" fmla="*/ 132604 h 245190"/>
                      <a:gd name="connsiteX48" fmla="*/ 112841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10036 h 245190"/>
                      <a:gd name="connsiteX55" fmla="*/ 31239 w 636117"/>
                      <a:gd name="connsiteY55" fmla="*/ 91165 h 245190"/>
                      <a:gd name="connsiteX56" fmla="*/ 34426 w 636117"/>
                      <a:gd name="connsiteY56" fmla="*/ 85555 h 245190"/>
                      <a:gd name="connsiteX57" fmla="*/ 67067 w 636117"/>
                      <a:gd name="connsiteY57" fmla="*/ 104426 h 245190"/>
                      <a:gd name="connsiteX58" fmla="*/ 63880 w 636117"/>
                      <a:gd name="connsiteY58" fmla="*/ 110036 h 245190"/>
                      <a:gd name="connsiteX59" fmla="*/ 577211 w 636117"/>
                      <a:gd name="connsiteY59" fmla="*/ 101493 h 245190"/>
                      <a:gd name="connsiteX60" fmla="*/ 574023 w 636117"/>
                      <a:gd name="connsiteY60" fmla="*/ 95883 h 245190"/>
                      <a:gd name="connsiteX61" fmla="*/ 606664 w 636117"/>
                      <a:gd name="connsiteY61" fmla="*/ 77140 h 245190"/>
                      <a:gd name="connsiteX62" fmla="*/ 609852 w 636117"/>
                      <a:gd name="connsiteY62" fmla="*/ 82750 h 245190"/>
                      <a:gd name="connsiteX63" fmla="*/ 577211 w 636117"/>
                      <a:gd name="connsiteY63" fmla="*/ 101493 h 245190"/>
                      <a:gd name="connsiteX64" fmla="*/ 15045 w 636117"/>
                      <a:gd name="connsiteY64" fmla="*/ 81730 h 245190"/>
                      <a:gd name="connsiteX65" fmla="*/ 9563 w 636117"/>
                      <a:gd name="connsiteY65" fmla="*/ 78542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6 h 245190"/>
                      <a:gd name="connsiteX70" fmla="*/ 6375 w 636117"/>
                      <a:gd name="connsiteY70" fmla="*/ 47176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1 h 245190"/>
                      <a:gd name="connsiteX79" fmla="*/ 629743 w 636117"/>
                      <a:gd name="connsiteY79" fmla="*/ 35319 h 245190"/>
                      <a:gd name="connsiteX80" fmla="*/ 636118 w 636117"/>
                      <a:gd name="connsiteY80" fmla="*/ 35319 h 245190"/>
                      <a:gd name="connsiteX81" fmla="*/ 636118 w 636117"/>
                      <a:gd name="connsiteY81" fmla="*/ 47941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5 w 636117"/>
                      <a:gd name="connsiteY86" fmla="*/ 6630 h 245190"/>
                      <a:gd name="connsiteX87" fmla="*/ 605645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2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288 w 636117"/>
                      <a:gd name="connsiteY137" fmla="*/ 7268 h 245190"/>
                      <a:gd name="connsiteX138" fmla="*/ 549288 w 636117"/>
                      <a:gd name="connsiteY138" fmla="*/ 892 h 245190"/>
                      <a:gd name="connsiteX139" fmla="*/ 586901 w 636117"/>
                      <a:gd name="connsiteY139" fmla="*/ 510 h 245190"/>
                      <a:gd name="connsiteX140" fmla="*/ 586901 w 636117"/>
                      <a:gd name="connsiteY140" fmla="*/ 6885 h 245190"/>
                      <a:gd name="connsiteX141" fmla="*/ 549288 w 636117"/>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2"/>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8"/>
                        </a:lnTo>
                        <a:lnTo>
                          <a:pt x="210509" y="194699"/>
                        </a:lnTo>
                        <a:close/>
                        <a:moveTo>
                          <a:pt x="430326" y="185901"/>
                        </a:moveTo>
                        <a:lnTo>
                          <a:pt x="427139" y="180291"/>
                        </a:lnTo>
                        <a:lnTo>
                          <a:pt x="459780" y="161548"/>
                        </a:lnTo>
                        <a:lnTo>
                          <a:pt x="462967" y="167158"/>
                        </a:lnTo>
                        <a:lnTo>
                          <a:pt x="430326" y="185901"/>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10036"/>
                        </a:moveTo>
                        <a:lnTo>
                          <a:pt x="31239" y="91165"/>
                        </a:lnTo>
                        <a:lnTo>
                          <a:pt x="34426" y="85555"/>
                        </a:lnTo>
                        <a:lnTo>
                          <a:pt x="67067" y="104426"/>
                        </a:lnTo>
                        <a:lnTo>
                          <a:pt x="63880" y="110036"/>
                        </a:lnTo>
                        <a:close/>
                        <a:moveTo>
                          <a:pt x="577211" y="101493"/>
                        </a:moveTo>
                        <a:lnTo>
                          <a:pt x="574023" y="95883"/>
                        </a:lnTo>
                        <a:lnTo>
                          <a:pt x="606664" y="77140"/>
                        </a:lnTo>
                        <a:lnTo>
                          <a:pt x="609852" y="82750"/>
                        </a:lnTo>
                        <a:lnTo>
                          <a:pt x="577211" y="101493"/>
                        </a:lnTo>
                        <a:close/>
                        <a:moveTo>
                          <a:pt x="15045" y="81730"/>
                        </a:moveTo>
                        <a:lnTo>
                          <a:pt x="9563" y="78542"/>
                        </a:lnTo>
                        <a:cubicBezTo>
                          <a:pt x="0" y="73060"/>
                          <a:pt x="0" y="61584"/>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300" y="72932"/>
                        </a:moveTo>
                        <a:lnTo>
                          <a:pt x="622475" y="67832"/>
                        </a:lnTo>
                        <a:cubicBezTo>
                          <a:pt x="627575" y="64007"/>
                          <a:pt x="629743" y="58014"/>
                          <a:pt x="629743" y="47941"/>
                        </a:cubicBezTo>
                        <a:lnTo>
                          <a:pt x="629743" y="35319"/>
                        </a:lnTo>
                        <a:cubicBezTo>
                          <a:pt x="629743" y="35319"/>
                          <a:pt x="636118" y="35319"/>
                          <a:pt x="636118" y="35319"/>
                        </a:cubicBezTo>
                        <a:lnTo>
                          <a:pt x="636118" y="47941"/>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2"/>
                        </a:lnTo>
                        <a:cubicBezTo>
                          <a:pt x="379962" y="2422"/>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2"/>
                        </a:lnTo>
                        <a:cubicBezTo>
                          <a:pt x="549288" y="892"/>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338" name="Bild 1861">
                <a:extLst>
                  <a:ext uri="{FF2B5EF4-FFF2-40B4-BE49-F238E27FC236}">
                    <a16:creationId xmlns:a16="http://schemas.microsoft.com/office/drawing/2014/main" id="{CCC8CC3A-681C-66CF-1CE5-AEF082FF76E2}"/>
                  </a:ext>
                </a:extLst>
              </p:cNvPr>
              <p:cNvGrpSpPr/>
              <p:nvPr/>
            </p:nvGrpSpPr>
            <p:grpSpPr>
              <a:xfrm>
                <a:off x="4209799" y="2292172"/>
                <a:ext cx="635735" cy="371770"/>
                <a:chOff x="4209799" y="2292172"/>
                <a:chExt cx="635735" cy="371770"/>
              </a:xfrm>
            </p:grpSpPr>
            <p:sp>
              <p:nvSpPr>
                <p:cNvPr id="2339" name="Frihandsfigur 2338">
                  <a:extLst>
                    <a:ext uri="{FF2B5EF4-FFF2-40B4-BE49-F238E27FC236}">
                      <a16:creationId xmlns:a16="http://schemas.microsoft.com/office/drawing/2014/main" id="{F7191183-C84C-B5C8-9C5D-DFBC2392C708}"/>
                    </a:ext>
                  </a:extLst>
                </p:cNvPr>
                <p:cNvSpPr/>
                <p:nvPr/>
              </p:nvSpPr>
              <p:spPr>
                <a:xfrm>
                  <a:off x="4212859" y="229542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40" name="Frihandsfigur 2339">
                  <a:extLst>
                    <a:ext uri="{FF2B5EF4-FFF2-40B4-BE49-F238E27FC236}">
                      <a16:creationId xmlns:a16="http://schemas.microsoft.com/office/drawing/2014/main" id="{A9C54381-F2FE-C32D-5133-39A29BCB42B1}"/>
                    </a:ext>
                  </a:extLst>
                </p:cNvPr>
                <p:cNvSpPr/>
                <p:nvPr/>
              </p:nvSpPr>
              <p:spPr>
                <a:xfrm>
                  <a:off x="4209799" y="2292172"/>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2 w 635735"/>
                    <a:gd name="connsiteY20" fmla="*/ 310696 h 371770"/>
                    <a:gd name="connsiteX21" fmla="*/ 240983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834 w 635735"/>
                    <a:gd name="connsiteY28" fmla="*/ 306871 h 371770"/>
                    <a:gd name="connsiteX29" fmla="*/ 156193 w 635735"/>
                    <a:gd name="connsiteY29" fmla="*/ 288128 h 371770"/>
                    <a:gd name="connsiteX30" fmla="*/ 159380 w 635735"/>
                    <a:gd name="connsiteY30" fmla="*/ 282517 h 371770"/>
                    <a:gd name="connsiteX31" fmla="*/ 192021 w 635735"/>
                    <a:gd name="connsiteY31" fmla="*/ 301261 h 371770"/>
                    <a:gd name="connsiteX32" fmla="*/ 188834 w 635735"/>
                    <a:gd name="connsiteY32" fmla="*/ 306871 h 371770"/>
                    <a:gd name="connsiteX33" fmla="*/ 457484 w 635735"/>
                    <a:gd name="connsiteY33" fmla="*/ 297308 h 371770"/>
                    <a:gd name="connsiteX34" fmla="*/ 454297 w 635735"/>
                    <a:gd name="connsiteY34" fmla="*/ 291698 h 371770"/>
                    <a:gd name="connsiteX35" fmla="*/ 486938 w 635735"/>
                    <a:gd name="connsiteY35" fmla="*/ 272955 h 371770"/>
                    <a:gd name="connsiteX36" fmla="*/ 490126 w 635735"/>
                    <a:gd name="connsiteY36" fmla="*/ 278565 h 371770"/>
                    <a:gd name="connsiteX37" fmla="*/ 457484 w 635735"/>
                    <a:gd name="connsiteY37" fmla="*/ 297308 h 371770"/>
                    <a:gd name="connsiteX38" fmla="*/ 139872 w 635735"/>
                    <a:gd name="connsiteY38" fmla="*/ 278692 h 371770"/>
                    <a:gd name="connsiteX39" fmla="*/ 107231 w 635735"/>
                    <a:gd name="connsiteY39" fmla="*/ 259949 h 371770"/>
                    <a:gd name="connsiteX40" fmla="*/ 110419 w 635735"/>
                    <a:gd name="connsiteY40" fmla="*/ 254339 h 371770"/>
                    <a:gd name="connsiteX41" fmla="*/ 143060 w 635735"/>
                    <a:gd name="connsiteY41" fmla="*/ 273082 h 371770"/>
                    <a:gd name="connsiteX42" fmla="*/ 139872 w 635735"/>
                    <a:gd name="connsiteY42" fmla="*/ 278692 h 371770"/>
                    <a:gd name="connsiteX43" fmla="*/ 506446 w 635735"/>
                    <a:gd name="connsiteY43" fmla="*/ 269002 h 371770"/>
                    <a:gd name="connsiteX44" fmla="*/ 503259 w 635735"/>
                    <a:gd name="connsiteY44" fmla="*/ 263392 h 371770"/>
                    <a:gd name="connsiteX45" fmla="*/ 535900 w 635735"/>
                    <a:gd name="connsiteY45" fmla="*/ 244649 h 371770"/>
                    <a:gd name="connsiteX46" fmla="*/ 539087 w 635735"/>
                    <a:gd name="connsiteY46" fmla="*/ 250259 h 371770"/>
                    <a:gd name="connsiteX47" fmla="*/ 506446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3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264 w 635735"/>
                    <a:gd name="connsiteY63" fmla="*/ 216853 h 371770"/>
                    <a:gd name="connsiteX64" fmla="*/ 42076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4977 h 371770"/>
                    <a:gd name="connsiteX73" fmla="*/ 0 w 635735"/>
                    <a:gd name="connsiteY73" fmla="*/ 184084 h 371770"/>
                    <a:gd name="connsiteX74" fmla="*/ 9435 w 635735"/>
                    <a:gd name="connsiteY74" fmla="*/ 170186 h 371770"/>
                    <a:gd name="connsiteX75" fmla="*/ 29581 w 635735"/>
                    <a:gd name="connsiteY75" fmla="*/ 158584 h 371770"/>
                    <a:gd name="connsiteX76" fmla="*/ 32768 w 635735"/>
                    <a:gd name="connsiteY76" fmla="*/ 164194 h 371770"/>
                    <a:gd name="connsiteX77" fmla="*/ 12623 w 635735"/>
                    <a:gd name="connsiteY77" fmla="*/ 175797 h 371770"/>
                    <a:gd name="connsiteX78" fmla="*/ 6375 w 635735"/>
                    <a:gd name="connsiteY78" fmla="*/ 184977 h 371770"/>
                    <a:gd name="connsiteX79" fmla="*/ 620052 w 635735"/>
                    <a:gd name="connsiteY79" fmla="*/ 177582 h 371770"/>
                    <a:gd name="connsiteX80" fmla="*/ 587411 w 635735"/>
                    <a:gd name="connsiteY80" fmla="*/ 158838 h 371770"/>
                    <a:gd name="connsiteX81" fmla="*/ 590599 w 635735"/>
                    <a:gd name="connsiteY81" fmla="*/ 153228 h 371770"/>
                    <a:gd name="connsiteX82" fmla="*/ 623240 w 635735"/>
                    <a:gd name="connsiteY82" fmla="*/ 171971 h 371770"/>
                    <a:gd name="connsiteX83" fmla="*/ 620052 w 635735"/>
                    <a:gd name="connsiteY83" fmla="*/ 177582 h 371770"/>
                    <a:gd name="connsiteX84" fmla="*/ 48962 w 635735"/>
                    <a:gd name="connsiteY84" fmla="*/ 154886 h 371770"/>
                    <a:gd name="connsiteX85" fmla="*/ 45774 w 635735"/>
                    <a:gd name="connsiteY85" fmla="*/ 149276 h 371770"/>
                    <a:gd name="connsiteX86" fmla="*/ 78415 w 635735"/>
                    <a:gd name="connsiteY86" fmla="*/ 130533 h 371770"/>
                    <a:gd name="connsiteX87" fmla="*/ 81603 w 635735"/>
                    <a:gd name="connsiteY87" fmla="*/ 136143 h 371770"/>
                    <a:gd name="connsiteX88" fmla="*/ 48962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3 h 371770"/>
                    <a:gd name="connsiteX92" fmla="*/ 574278 w 635735"/>
                    <a:gd name="connsiteY92" fmla="*/ 143665 h 371770"/>
                    <a:gd name="connsiteX93" fmla="*/ 571091 w 635735"/>
                    <a:gd name="connsiteY93" fmla="*/ 149276 h 371770"/>
                    <a:gd name="connsiteX94" fmla="*/ 97923 w 635735"/>
                    <a:gd name="connsiteY94" fmla="*/ 126580 h 371770"/>
                    <a:gd name="connsiteX95" fmla="*/ 94735 w 635735"/>
                    <a:gd name="connsiteY95" fmla="*/ 120970 h 371770"/>
                    <a:gd name="connsiteX96" fmla="*/ 127376 w 635735"/>
                    <a:gd name="connsiteY96" fmla="*/ 102227 h 371770"/>
                    <a:gd name="connsiteX97" fmla="*/ 130564 w 635735"/>
                    <a:gd name="connsiteY97" fmla="*/ 107837 h 371770"/>
                    <a:gd name="connsiteX98" fmla="*/ 97923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2 h 371770"/>
                    <a:gd name="connsiteX105" fmla="*/ 143697 w 635735"/>
                    <a:gd name="connsiteY105" fmla="*/ 92791 h 371770"/>
                    <a:gd name="connsiteX106" fmla="*/ 176338 w 635735"/>
                    <a:gd name="connsiteY106" fmla="*/ 74048 h 371770"/>
                    <a:gd name="connsiteX107" fmla="*/ 179526 w 635735"/>
                    <a:gd name="connsiteY107" fmla="*/ 79659 h 371770"/>
                    <a:gd name="connsiteX108" fmla="*/ 146885 w 635735"/>
                    <a:gd name="connsiteY108" fmla="*/ 98402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206 w 635735"/>
                    <a:gd name="connsiteY119" fmla="*/ 64741 h 371770"/>
                    <a:gd name="connsiteX120" fmla="*/ 391565 w 635735"/>
                    <a:gd name="connsiteY120" fmla="*/ 45997 h 371770"/>
                    <a:gd name="connsiteX121" fmla="*/ 394753 w 635735"/>
                    <a:gd name="connsiteY121" fmla="*/ 40387 h 371770"/>
                    <a:gd name="connsiteX122" fmla="*/ 427394 w 635735"/>
                    <a:gd name="connsiteY122" fmla="*/ 59130 h 371770"/>
                    <a:gd name="connsiteX123" fmla="*/ 424206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2 h 371770"/>
                    <a:gd name="connsiteX127" fmla="*/ 277449 w 635735"/>
                    <a:gd name="connsiteY127" fmla="*/ 23302 h 371770"/>
                    <a:gd name="connsiteX128" fmla="*/ 244808 w 635735"/>
                    <a:gd name="connsiteY128" fmla="*/ 42045 h 371770"/>
                    <a:gd name="connsiteX129" fmla="*/ 375244 w 635735"/>
                    <a:gd name="connsiteY129" fmla="*/ 36562 h 371770"/>
                    <a:gd name="connsiteX130" fmla="*/ 342603 w 635735"/>
                    <a:gd name="connsiteY130" fmla="*/ 17819 h 371770"/>
                    <a:gd name="connsiteX131" fmla="*/ 345791 w 635735"/>
                    <a:gd name="connsiteY131" fmla="*/ 12209 h 371770"/>
                    <a:gd name="connsiteX132" fmla="*/ 378432 w 635735"/>
                    <a:gd name="connsiteY132" fmla="*/ 30952 h 371770"/>
                    <a:gd name="connsiteX133" fmla="*/ 375244 w 635735"/>
                    <a:gd name="connsiteY133" fmla="*/ 36562 h 371770"/>
                    <a:gd name="connsiteX134" fmla="*/ 293769 w 635735"/>
                    <a:gd name="connsiteY134" fmla="*/ 13866 h 371770"/>
                    <a:gd name="connsiteX135" fmla="*/ 290582 w 635735"/>
                    <a:gd name="connsiteY135" fmla="*/ 8256 h 371770"/>
                    <a:gd name="connsiteX136" fmla="*/ 296319 w 635735"/>
                    <a:gd name="connsiteY136" fmla="*/ 4941 h 371770"/>
                    <a:gd name="connsiteX137" fmla="*/ 329088 w 635735"/>
                    <a:gd name="connsiteY137" fmla="*/ 2774 h 371770"/>
                    <a:gd name="connsiteX138" fmla="*/ 326665 w 635735"/>
                    <a:gd name="connsiteY138" fmla="*/ 8639 h 371770"/>
                    <a:gd name="connsiteX139" fmla="*/ 299507 w 635735"/>
                    <a:gd name="connsiteY139" fmla="*/ 10424 h 371770"/>
                    <a:gd name="connsiteX140" fmla="*/ 293769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260"/>
                        <a:pt x="305117" y="370750"/>
                      </a:cubicBezTo>
                      <a:lnTo>
                        <a:pt x="306392" y="364503"/>
                      </a:lnTo>
                      <a:cubicBezTo>
                        <a:pt x="316593" y="366543"/>
                        <a:pt x="327685" y="364758"/>
                        <a:pt x="336866" y="359403"/>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834" y="306871"/>
                      </a:moveTo>
                      <a:lnTo>
                        <a:pt x="156193" y="288128"/>
                      </a:lnTo>
                      <a:lnTo>
                        <a:pt x="159380" y="282517"/>
                      </a:lnTo>
                      <a:lnTo>
                        <a:pt x="192021" y="301261"/>
                      </a:lnTo>
                      <a:lnTo>
                        <a:pt x="188834" y="306871"/>
                      </a:lnTo>
                      <a:close/>
                      <a:moveTo>
                        <a:pt x="457484" y="297308"/>
                      </a:moveTo>
                      <a:lnTo>
                        <a:pt x="454297" y="291698"/>
                      </a:lnTo>
                      <a:lnTo>
                        <a:pt x="486938" y="272955"/>
                      </a:lnTo>
                      <a:lnTo>
                        <a:pt x="490126" y="278565"/>
                      </a:lnTo>
                      <a:lnTo>
                        <a:pt x="457484" y="297308"/>
                      </a:lnTo>
                      <a:close/>
                      <a:moveTo>
                        <a:pt x="139872" y="278692"/>
                      </a:moveTo>
                      <a:lnTo>
                        <a:pt x="107231" y="259949"/>
                      </a:lnTo>
                      <a:lnTo>
                        <a:pt x="110419" y="254339"/>
                      </a:lnTo>
                      <a:lnTo>
                        <a:pt x="143060" y="273082"/>
                      </a:lnTo>
                      <a:lnTo>
                        <a:pt x="139872" y="278692"/>
                      </a:lnTo>
                      <a:close/>
                      <a:moveTo>
                        <a:pt x="506446" y="269002"/>
                      </a:moveTo>
                      <a:lnTo>
                        <a:pt x="503259" y="263392"/>
                      </a:lnTo>
                      <a:lnTo>
                        <a:pt x="535900" y="244649"/>
                      </a:lnTo>
                      <a:lnTo>
                        <a:pt x="539087" y="250259"/>
                      </a:lnTo>
                      <a:lnTo>
                        <a:pt x="506446" y="269002"/>
                      </a:lnTo>
                      <a:close/>
                      <a:moveTo>
                        <a:pt x="91038" y="250514"/>
                      </a:moveTo>
                      <a:lnTo>
                        <a:pt x="58397" y="231771"/>
                      </a:lnTo>
                      <a:lnTo>
                        <a:pt x="61584" y="226161"/>
                      </a:lnTo>
                      <a:lnTo>
                        <a:pt x="94225" y="244904"/>
                      </a:lnTo>
                      <a:lnTo>
                        <a:pt x="91038" y="250514"/>
                      </a:lnTo>
                      <a:close/>
                      <a:moveTo>
                        <a:pt x="555408" y="240824"/>
                      </a:moveTo>
                      <a:lnTo>
                        <a:pt x="552220" y="235214"/>
                      </a:lnTo>
                      <a:lnTo>
                        <a:pt x="584861" y="216470"/>
                      </a:lnTo>
                      <a:lnTo>
                        <a:pt x="588049" y="222081"/>
                      </a:lnTo>
                      <a:lnTo>
                        <a:pt x="555408" y="240824"/>
                      </a:lnTo>
                      <a:close/>
                      <a:moveTo>
                        <a:pt x="42076" y="222336"/>
                      </a:moveTo>
                      <a:lnTo>
                        <a:pt x="9435" y="203593"/>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1" y="158584"/>
                      </a:lnTo>
                      <a:lnTo>
                        <a:pt x="32768" y="164194"/>
                      </a:lnTo>
                      <a:lnTo>
                        <a:pt x="12623" y="175797"/>
                      </a:lnTo>
                      <a:cubicBezTo>
                        <a:pt x="9180" y="177837"/>
                        <a:pt x="6885" y="181024"/>
                        <a:pt x="6375" y="184977"/>
                      </a:cubicBezTo>
                      <a:close/>
                      <a:moveTo>
                        <a:pt x="620052" y="177582"/>
                      </a:moveTo>
                      <a:lnTo>
                        <a:pt x="587411" y="158838"/>
                      </a:lnTo>
                      <a:lnTo>
                        <a:pt x="590599" y="153228"/>
                      </a:lnTo>
                      <a:lnTo>
                        <a:pt x="623240" y="171971"/>
                      </a:lnTo>
                      <a:lnTo>
                        <a:pt x="620052" y="177582"/>
                      </a:lnTo>
                      <a:close/>
                      <a:moveTo>
                        <a:pt x="48962" y="154886"/>
                      </a:moveTo>
                      <a:lnTo>
                        <a:pt x="45774" y="149276"/>
                      </a:lnTo>
                      <a:lnTo>
                        <a:pt x="78415" y="130533"/>
                      </a:lnTo>
                      <a:lnTo>
                        <a:pt x="81603" y="136143"/>
                      </a:lnTo>
                      <a:lnTo>
                        <a:pt x="48962" y="154886"/>
                      </a:lnTo>
                      <a:close/>
                      <a:moveTo>
                        <a:pt x="571091" y="149276"/>
                      </a:moveTo>
                      <a:lnTo>
                        <a:pt x="538450" y="130533"/>
                      </a:lnTo>
                      <a:lnTo>
                        <a:pt x="541637" y="124923"/>
                      </a:lnTo>
                      <a:lnTo>
                        <a:pt x="574278" y="143665"/>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9"/>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4"/>
                      </a:cubicBezTo>
                      <a:lnTo>
                        <a:pt x="326665" y="8639"/>
                      </a:lnTo>
                      <a:cubicBezTo>
                        <a:pt x="317995" y="5069"/>
                        <a:pt x="307795"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341" name="Bild 1861">
              <a:extLst>
                <a:ext uri="{FF2B5EF4-FFF2-40B4-BE49-F238E27FC236}">
                  <a16:creationId xmlns:a16="http://schemas.microsoft.com/office/drawing/2014/main" id="{62C31226-54C6-81A6-BDBA-C7429589AFF2}"/>
                </a:ext>
              </a:extLst>
            </p:cNvPr>
            <p:cNvGrpSpPr/>
            <p:nvPr/>
          </p:nvGrpSpPr>
          <p:grpSpPr>
            <a:xfrm>
              <a:off x="4740343" y="1985653"/>
              <a:ext cx="636245" cy="423027"/>
              <a:chOff x="4740343" y="1985653"/>
              <a:chExt cx="636245" cy="423027"/>
            </a:xfrm>
          </p:grpSpPr>
          <p:grpSp>
            <p:nvGrpSpPr>
              <p:cNvPr id="2342" name="Bild 1861">
                <a:extLst>
                  <a:ext uri="{FF2B5EF4-FFF2-40B4-BE49-F238E27FC236}">
                    <a16:creationId xmlns:a16="http://schemas.microsoft.com/office/drawing/2014/main" id="{D947246D-724E-CBB7-BDAC-4D775A09DD1C}"/>
                  </a:ext>
                </a:extLst>
              </p:cNvPr>
              <p:cNvGrpSpPr/>
              <p:nvPr/>
            </p:nvGrpSpPr>
            <p:grpSpPr>
              <a:xfrm>
                <a:off x="4740343" y="2163362"/>
                <a:ext cx="636245" cy="245317"/>
                <a:chOff x="4740343" y="2163362"/>
                <a:chExt cx="636245" cy="245317"/>
              </a:xfrm>
            </p:grpSpPr>
            <p:sp>
              <p:nvSpPr>
                <p:cNvPr id="2343" name="Frihandsfigur 2342">
                  <a:extLst>
                    <a:ext uri="{FF2B5EF4-FFF2-40B4-BE49-F238E27FC236}">
                      <a16:creationId xmlns:a16="http://schemas.microsoft.com/office/drawing/2014/main" id="{00E7813C-7880-E7AC-0933-C10F4C4D1551}"/>
                    </a:ext>
                  </a:extLst>
                </p:cNvPr>
                <p:cNvSpPr/>
                <p:nvPr/>
              </p:nvSpPr>
              <p:spPr>
                <a:xfrm>
                  <a:off x="4743531" y="2166549"/>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44" name="Bild 1861">
                  <a:extLst>
                    <a:ext uri="{FF2B5EF4-FFF2-40B4-BE49-F238E27FC236}">
                      <a16:creationId xmlns:a16="http://schemas.microsoft.com/office/drawing/2014/main" id="{915239F9-6F16-06FB-EAFC-ABDD67C078B8}"/>
                    </a:ext>
                  </a:extLst>
                </p:cNvPr>
                <p:cNvGrpSpPr/>
                <p:nvPr/>
              </p:nvGrpSpPr>
              <p:grpSpPr>
                <a:xfrm>
                  <a:off x="4740343" y="2163362"/>
                  <a:ext cx="636245" cy="245317"/>
                  <a:chOff x="4740343" y="2163362"/>
                  <a:chExt cx="636245" cy="245317"/>
                </a:xfrm>
                <a:solidFill>
                  <a:srgbClr val="9D9C9C"/>
                </a:solidFill>
              </p:grpSpPr>
              <p:sp>
                <p:nvSpPr>
                  <p:cNvPr id="2345" name="Frihandsfigur 2344">
                    <a:extLst>
                      <a:ext uri="{FF2B5EF4-FFF2-40B4-BE49-F238E27FC236}">
                        <a16:creationId xmlns:a16="http://schemas.microsoft.com/office/drawing/2014/main" id="{F733828A-0750-E08E-B6D3-6BB7D50C1D64}"/>
                      </a:ext>
                    </a:extLst>
                  </p:cNvPr>
                  <p:cNvSpPr/>
                  <p:nvPr/>
                </p:nvSpPr>
                <p:spPr>
                  <a:xfrm>
                    <a:off x="4740343" y="2169227"/>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346" name="Frihandsfigur 2345">
                    <a:extLst>
                      <a:ext uri="{FF2B5EF4-FFF2-40B4-BE49-F238E27FC236}">
                        <a16:creationId xmlns:a16="http://schemas.microsoft.com/office/drawing/2014/main" id="{D7B72A19-9296-DE48-0607-4B534C3D86CF}"/>
                      </a:ext>
                    </a:extLst>
                  </p:cNvPr>
                  <p:cNvSpPr/>
                  <p:nvPr/>
                </p:nvSpPr>
                <p:spPr>
                  <a:xfrm>
                    <a:off x="4740343" y="216336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8 w 636245"/>
                      <a:gd name="connsiteY16" fmla="*/ 198396 h 245317"/>
                      <a:gd name="connsiteX17" fmla="*/ 262659 w 636245"/>
                      <a:gd name="connsiteY17" fmla="*/ 217267 h 245317"/>
                      <a:gd name="connsiteX18" fmla="*/ 259471 w 636245"/>
                      <a:gd name="connsiteY18" fmla="*/ 222877 h 245317"/>
                      <a:gd name="connsiteX19" fmla="*/ 381492 w 636245"/>
                      <a:gd name="connsiteY19" fmla="*/ 214080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80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4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0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0 h 245317"/>
                      <a:gd name="connsiteX39" fmla="*/ 479288 w 636245"/>
                      <a:gd name="connsiteY39" fmla="*/ 157723 h 245317"/>
                      <a:gd name="connsiteX40" fmla="*/ 476100 w 636245"/>
                      <a:gd name="connsiteY40" fmla="*/ 152113 h 245317"/>
                      <a:gd name="connsiteX41" fmla="*/ 508741 w 636245"/>
                      <a:gd name="connsiteY41" fmla="*/ 133369 h 245317"/>
                      <a:gd name="connsiteX42" fmla="*/ 511929 w 636245"/>
                      <a:gd name="connsiteY42" fmla="*/ 138980 h 245317"/>
                      <a:gd name="connsiteX43" fmla="*/ 479288 w 636245"/>
                      <a:gd name="connsiteY43" fmla="*/ 157723 h 245317"/>
                      <a:gd name="connsiteX44" fmla="*/ 112841 w 636245"/>
                      <a:gd name="connsiteY44" fmla="*/ 138214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4 h 245317"/>
                      <a:gd name="connsiteX49" fmla="*/ 528249 w 636245"/>
                      <a:gd name="connsiteY49" fmla="*/ 129672 h 245317"/>
                      <a:gd name="connsiteX50" fmla="*/ 525062 w 636245"/>
                      <a:gd name="connsiteY50" fmla="*/ 124061 h 245317"/>
                      <a:gd name="connsiteX51" fmla="*/ 557703 w 636245"/>
                      <a:gd name="connsiteY51" fmla="*/ 105318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6 h 245317"/>
                      <a:gd name="connsiteX70" fmla="*/ 6375 w 636245"/>
                      <a:gd name="connsiteY70" fmla="*/ 47176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7 h 245317"/>
                      <a:gd name="connsiteX75" fmla="*/ 15045 w 636245"/>
                      <a:gd name="connsiteY75" fmla="*/ 81858 h 245317"/>
                      <a:gd name="connsiteX76" fmla="*/ 626428 w 636245"/>
                      <a:gd name="connsiteY76" fmla="*/ 72932 h 245317"/>
                      <a:gd name="connsiteX77" fmla="*/ 622603 w 636245"/>
                      <a:gd name="connsiteY77" fmla="*/ 67832 h 245317"/>
                      <a:gd name="connsiteX78" fmla="*/ 629870 w 636245"/>
                      <a:gd name="connsiteY78" fmla="*/ 47941 h 245317"/>
                      <a:gd name="connsiteX79" fmla="*/ 629870 w 636245"/>
                      <a:gd name="connsiteY79" fmla="*/ 35319 h 245317"/>
                      <a:gd name="connsiteX80" fmla="*/ 636245 w 636245"/>
                      <a:gd name="connsiteY80" fmla="*/ 35319 h 245317"/>
                      <a:gd name="connsiteX81" fmla="*/ 636245 w 636245"/>
                      <a:gd name="connsiteY81" fmla="*/ 47941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152 w 636245"/>
                      <a:gd name="connsiteY102" fmla="*/ 10965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8 h 245317"/>
                      <a:gd name="connsiteX120" fmla="*/ 361092 w 636245"/>
                      <a:gd name="connsiteY120" fmla="*/ 9053 h 245317"/>
                      <a:gd name="connsiteX121" fmla="*/ 323478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4080"/>
                        </a:moveTo>
                        <a:lnTo>
                          <a:pt x="378305" y="208469"/>
                        </a:lnTo>
                        <a:lnTo>
                          <a:pt x="410946" y="189726"/>
                        </a:lnTo>
                        <a:lnTo>
                          <a:pt x="414133" y="195336"/>
                        </a:lnTo>
                        <a:lnTo>
                          <a:pt x="381492" y="214080"/>
                        </a:lnTo>
                        <a:close/>
                        <a:moveTo>
                          <a:pt x="210637" y="194699"/>
                        </a:moveTo>
                        <a:lnTo>
                          <a:pt x="177996" y="175828"/>
                        </a:lnTo>
                        <a:lnTo>
                          <a:pt x="181183" y="170218"/>
                        </a:lnTo>
                        <a:lnTo>
                          <a:pt x="213824" y="189089"/>
                        </a:lnTo>
                        <a:lnTo>
                          <a:pt x="210637"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0"/>
                        </a:lnTo>
                        <a:lnTo>
                          <a:pt x="161675" y="166520"/>
                        </a:lnTo>
                        <a:close/>
                        <a:moveTo>
                          <a:pt x="479288" y="157723"/>
                        </a:moveTo>
                        <a:lnTo>
                          <a:pt x="476100" y="152113"/>
                        </a:lnTo>
                        <a:lnTo>
                          <a:pt x="508741" y="133369"/>
                        </a:lnTo>
                        <a:lnTo>
                          <a:pt x="511929" y="138980"/>
                        </a:lnTo>
                        <a:lnTo>
                          <a:pt x="479288" y="157723"/>
                        </a:lnTo>
                        <a:close/>
                        <a:moveTo>
                          <a:pt x="112841" y="138214"/>
                        </a:moveTo>
                        <a:lnTo>
                          <a:pt x="80200" y="119344"/>
                        </a:lnTo>
                        <a:lnTo>
                          <a:pt x="83388" y="113734"/>
                        </a:lnTo>
                        <a:lnTo>
                          <a:pt x="116029" y="132604"/>
                        </a:lnTo>
                        <a:lnTo>
                          <a:pt x="112841" y="138214"/>
                        </a:lnTo>
                        <a:close/>
                        <a:moveTo>
                          <a:pt x="528249" y="129672"/>
                        </a:moveTo>
                        <a:lnTo>
                          <a:pt x="525062" y="124061"/>
                        </a:lnTo>
                        <a:lnTo>
                          <a:pt x="557703" y="105318"/>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3" y="95883"/>
                        </a:lnTo>
                        <a:lnTo>
                          <a:pt x="606665"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6" y="3953"/>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347" name="Bild 1861">
                <a:extLst>
                  <a:ext uri="{FF2B5EF4-FFF2-40B4-BE49-F238E27FC236}">
                    <a16:creationId xmlns:a16="http://schemas.microsoft.com/office/drawing/2014/main" id="{09FECCD8-CCB7-5478-B286-FC03E79C790F}"/>
                  </a:ext>
                </a:extLst>
              </p:cNvPr>
              <p:cNvGrpSpPr/>
              <p:nvPr/>
            </p:nvGrpSpPr>
            <p:grpSpPr>
              <a:xfrm>
                <a:off x="4740471" y="1985653"/>
                <a:ext cx="635862" cy="371897"/>
                <a:chOff x="4740471" y="1985653"/>
                <a:chExt cx="635862" cy="371897"/>
              </a:xfrm>
            </p:grpSpPr>
            <p:sp>
              <p:nvSpPr>
                <p:cNvPr id="2348" name="Frihandsfigur 2347">
                  <a:extLst>
                    <a:ext uri="{FF2B5EF4-FFF2-40B4-BE49-F238E27FC236}">
                      <a16:creationId xmlns:a16="http://schemas.microsoft.com/office/drawing/2014/main" id="{8AB9BB91-CD10-C6F1-03C1-9276AEAD5F3B}"/>
                    </a:ext>
                  </a:extLst>
                </p:cNvPr>
                <p:cNvSpPr/>
                <p:nvPr/>
              </p:nvSpPr>
              <p:spPr>
                <a:xfrm>
                  <a:off x="4743659" y="198890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49" name="Frihandsfigur 2348">
                  <a:extLst>
                    <a:ext uri="{FF2B5EF4-FFF2-40B4-BE49-F238E27FC236}">
                      <a16:creationId xmlns:a16="http://schemas.microsoft.com/office/drawing/2014/main" id="{8DD02312-F44B-714F-132C-EEBEC77C659C}"/>
                    </a:ext>
                  </a:extLst>
                </p:cNvPr>
                <p:cNvSpPr/>
                <p:nvPr/>
              </p:nvSpPr>
              <p:spPr>
                <a:xfrm>
                  <a:off x="4740471" y="1985653"/>
                  <a:ext cx="635862" cy="371897"/>
                </a:xfrm>
                <a:custGeom>
                  <a:avLst/>
                  <a:gdLst>
                    <a:gd name="connsiteX0" fmla="*/ 314935 w 635862"/>
                    <a:gd name="connsiteY0" fmla="*/ 371770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3 h 371897"/>
                    <a:gd name="connsiteX21" fmla="*/ 241110 w 635862"/>
                    <a:gd name="connsiteY21" fmla="*/ 329567 h 371897"/>
                    <a:gd name="connsiteX22" fmla="*/ 237923 w 635862"/>
                    <a:gd name="connsiteY22" fmla="*/ 335177 h 371897"/>
                    <a:gd name="connsiteX23" fmla="*/ 408651 w 635862"/>
                    <a:gd name="connsiteY23" fmla="*/ 325486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6 h 371897"/>
                    <a:gd name="connsiteX28" fmla="*/ 188961 w 635862"/>
                    <a:gd name="connsiteY28" fmla="*/ 306998 h 371897"/>
                    <a:gd name="connsiteX29" fmla="*/ 156320 w 635862"/>
                    <a:gd name="connsiteY29" fmla="*/ 288255 h 371897"/>
                    <a:gd name="connsiteX30" fmla="*/ 159507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19 h 371897"/>
                    <a:gd name="connsiteX45" fmla="*/ 536027 w 635862"/>
                    <a:gd name="connsiteY45" fmla="*/ 244776 h 371897"/>
                    <a:gd name="connsiteX46" fmla="*/ 539215 w 635862"/>
                    <a:gd name="connsiteY46" fmla="*/ 250386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824 h 371897"/>
                    <a:gd name="connsiteX54" fmla="*/ 552348 w 635862"/>
                    <a:gd name="connsiteY54" fmla="*/ 235213 h 371897"/>
                    <a:gd name="connsiteX55" fmla="*/ 584989 w 635862"/>
                    <a:gd name="connsiteY55" fmla="*/ 216471 h 371897"/>
                    <a:gd name="connsiteX56" fmla="*/ 588177 w 635862"/>
                    <a:gd name="connsiteY56" fmla="*/ 222081 h 371897"/>
                    <a:gd name="connsiteX57" fmla="*/ 555535 w 635862"/>
                    <a:gd name="connsiteY57" fmla="*/ 240824 h 371897"/>
                    <a:gd name="connsiteX58" fmla="*/ 42076 w 635862"/>
                    <a:gd name="connsiteY58" fmla="*/ 222336 h 371897"/>
                    <a:gd name="connsiteX59" fmla="*/ 9435 w 635862"/>
                    <a:gd name="connsiteY59" fmla="*/ 203592 h 371897"/>
                    <a:gd name="connsiteX60" fmla="*/ 12495 w 635862"/>
                    <a:gd name="connsiteY60" fmla="*/ 197982 h 371897"/>
                    <a:gd name="connsiteX61" fmla="*/ 10838 w 635862"/>
                    <a:gd name="connsiteY61" fmla="*/ 200660 h 371897"/>
                    <a:gd name="connsiteX62" fmla="*/ 12623 w 635862"/>
                    <a:gd name="connsiteY62" fmla="*/ 197982 h 371897"/>
                    <a:gd name="connsiteX63" fmla="*/ 45391 w 635862"/>
                    <a:gd name="connsiteY63" fmla="*/ 216853 h 371897"/>
                    <a:gd name="connsiteX64" fmla="*/ 42204 w 635862"/>
                    <a:gd name="connsiteY64" fmla="*/ 222463 h 371897"/>
                    <a:gd name="connsiteX65" fmla="*/ 604497 w 635862"/>
                    <a:gd name="connsiteY65" fmla="*/ 212645 h 371897"/>
                    <a:gd name="connsiteX66" fmla="*/ 601309 w 635862"/>
                    <a:gd name="connsiteY66" fmla="*/ 207035 h 371897"/>
                    <a:gd name="connsiteX67" fmla="*/ 626045 w 635862"/>
                    <a:gd name="connsiteY67" fmla="*/ 192755 h 371897"/>
                    <a:gd name="connsiteX68" fmla="*/ 629488 w 635862"/>
                    <a:gd name="connsiteY68" fmla="*/ 187782 h 371897"/>
                    <a:gd name="connsiteX69" fmla="*/ 635863 w 635862"/>
                    <a:gd name="connsiteY69" fmla="*/ 188675 h 371897"/>
                    <a:gd name="connsiteX70" fmla="*/ 629360 w 635862"/>
                    <a:gd name="connsiteY70" fmla="*/ 198365 h 371897"/>
                    <a:gd name="connsiteX71" fmla="*/ 604624 w 635862"/>
                    <a:gd name="connsiteY71" fmla="*/ 212645 h 371897"/>
                    <a:gd name="connsiteX72" fmla="*/ 6375 w 635862"/>
                    <a:gd name="connsiteY72" fmla="*/ 185104 h 371897"/>
                    <a:gd name="connsiteX73" fmla="*/ 0 w 635862"/>
                    <a:gd name="connsiteY73" fmla="*/ 184212 h 371897"/>
                    <a:gd name="connsiteX74" fmla="*/ 9435 w 635862"/>
                    <a:gd name="connsiteY74" fmla="*/ 170314 h 371897"/>
                    <a:gd name="connsiteX75" fmla="*/ 29581 w 635862"/>
                    <a:gd name="connsiteY75" fmla="*/ 158711 h 371897"/>
                    <a:gd name="connsiteX76" fmla="*/ 32769 w 635862"/>
                    <a:gd name="connsiteY76" fmla="*/ 164321 h 371897"/>
                    <a:gd name="connsiteX77" fmla="*/ 12623 w 635862"/>
                    <a:gd name="connsiteY77" fmla="*/ 175924 h 371897"/>
                    <a:gd name="connsiteX78" fmla="*/ 6375 w 635862"/>
                    <a:gd name="connsiteY78" fmla="*/ 185104 h 371897"/>
                    <a:gd name="connsiteX79" fmla="*/ 620053 w 635862"/>
                    <a:gd name="connsiteY79" fmla="*/ 177582 h 371897"/>
                    <a:gd name="connsiteX80" fmla="*/ 587412 w 635862"/>
                    <a:gd name="connsiteY80" fmla="*/ 158839 h 371897"/>
                    <a:gd name="connsiteX81" fmla="*/ 590599 w 635862"/>
                    <a:gd name="connsiteY81" fmla="*/ 153228 h 371897"/>
                    <a:gd name="connsiteX82" fmla="*/ 623240 w 635862"/>
                    <a:gd name="connsiteY82" fmla="*/ 171972 h 371897"/>
                    <a:gd name="connsiteX83" fmla="*/ 620053 w 635862"/>
                    <a:gd name="connsiteY83" fmla="*/ 177582 h 371897"/>
                    <a:gd name="connsiteX84" fmla="*/ 49089 w 635862"/>
                    <a:gd name="connsiteY84" fmla="*/ 154886 h 371897"/>
                    <a:gd name="connsiteX85" fmla="*/ 45902 w 635862"/>
                    <a:gd name="connsiteY85" fmla="*/ 149276 h 371897"/>
                    <a:gd name="connsiteX86" fmla="*/ 78543 w 635862"/>
                    <a:gd name="connsiteY86" fmla="*/ 130533 h 371897"/>
                    <a:gd name="connsiteX87" fmla="*/ 81730 w 635862"/>
                    <a:gd name="connsiteY87" fmla="*/ 136143 h 371897"/>
                    <a:gd name="connsiteX88" fmla="*/ 49089 w 635862"/>
                    <a:gd name="connsiteY88" fmla="*/ 154886 h 371897"/>
                    <a:gd name="connsiteX89" fmla="*/ 571091 w 635862"/>
                    <a:gd name="connsiteY89" fmla="*/ 149403 h 371897"/>
                    <a:gd name="connsiteX90" fmla="*/ 538450 w 635862"/>
                    <a:gd name="connsiteY90" fmla="*/ 130660 h 371897"/>
                    <a:gd name="connsiteX91" fmla="*/ 541637 w 635862"/>
                    <a:gd name="connsiteY91" fmla="*/ 125050 h 371897"/>
                    <a:gd name="connsiteX92" fmla="*/ 574279 w 635862"/>
                    <a:gd name="connsiteY92" fmla="*/ 143793 h 371897"/>
                    <a:gd name="connsiteX93" fmla="*/ 571091 w 635862"/>
                    <a:gd name="connsiteY93" fmla="*/ 149403 h 371897"/>
                    <a:gd name="connsiteX94" fmla="*/ 98051 w 635862"/>
                    <a:gd name="connsiteY94" fmla="*/ 126708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8 h 371897"/>
                    <a:gd name="connsiteX99" fmla="*/ 522129 w 635862"/>
                    <a:gd name="connsiteY99" fmla="*/ 121097 h 371897"/>
                    <a:gd name="connsiteX100" fmla="*/ 489488 w 635862"/>
                    <a:gd name="connsiteY100" fmla="*/ 102354 h 371897"/>
                    <a:gd name="connsiteX101" fmla="*/ 492676 w 635862"/>
                    <a:gd name="connsiteY101" fmla="*/ 96744 h 371897"/>
                    <a:gd name="connsiteX102" fmla="*/ 525317 w 635862"/>
                    <a:gd name="connsiteY102" fmla="*/ 115487 h 371897"/>
                    <a:gd name="connsiteX103" fmla="*/ 522129 w 635862"/>
                    <a:gd name="connsiteY103" fmla="*/ 121097 h 371897"/>
                    <a:gd name="connsiteX104" fmla="*/ 147012 w 635862"/>
                    <a:gd name="connsiteY104" fmla="*/ 98402 h 371897"/>
                    <a:gd name="connsiteX105" fmla="*/ 143825 w 635862"/>
                    <a:gd name="connsiteY105" fmla="*/ 92791 h 371897"/>
                    <a:gd name="connsiteX106" fmla="*/ 176466 w 635862"/>
                    <a:gd name="connsiteY106" fmla="*/ 74048 h 371897"/>
                    <a:gd name="connsiteX107" fmla="*/ 179653 w 635862"/>
                    <a:gd name="connsiteY107" fmla="*/ 79658 h 371897"/>
                    <a:gd name="connsiteX108" fmla="*/ 147012 w 635862"/>
                    <a:gd name="connsiteY108" fmla="*/ 98402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846 w 635862"/>
                    <a:gd name="connsiteY114" fmla="*/ 70223 h 371897"/>
                    <a:gd name="connsiteX115" fmla="*/ 192659 w 635862"/>
                    <a:gd name="connsiteY115" fmla="*/ 64613 h 371897"/>
                    <a:gd name="connsiteX116" fmla="*/ 225300 w 635862"/>
                    <a:gd name="connsiteY116" fmla="*/ 45870 h 371897"/>
                    <a:gd name="connsiteX117" fmla="*/ 228487 w 635862"/>
                    <a:gd name="connsiteY117" fmla="*/ 51480 h 371897"/>
                    <a:gd name="connsiteX118" fmla="*/ 195846 w 635862"/>
                    <a:gd name="connsiteY118" fmla="*/ 70223 h 371897"/>
                    <a:gd name="connsiteX119" fmla="*/ 424334 w 635862"/>
                    <a:gd name="connsiteY119" fmla="*/ 64741 h 371897"/>
                    <a:gd name="connsiteX120" fmla="*/ 391693 w 635862"/>
                    <a:gd name="connsiteY120" fmla="*/ 45997 h 371897"/>
                    <a:gd name="connsiteX121" fmla="*/ 394880 w 635862"/>
                    <a:gd name="connsiteY121" fmla="*/ 40387 h 371897"/>
                    <a:gd name="connsiteX122" fmla="*/ 427521 w 635862"/>
                    <a:gd name="connsiteY122" fmla="*/ 59130 h 371897"/>
                    <a:gd name="connsiteX123" fmla="*/ 424334 w 635862"/>
                    <a:gd name="connsiteY123" fmla="*/ 64741 h 371897"/>
                    <a:gd name="connsiteX124" fmla="*/ 244808 w 635862"/>
                    <a:gd name="connsiteY124" fmla="*/ 42045 h 371897"/>
                    <a:gd name="connsiteX125" fmla="*/ 241620 w 635862"/>
                    <a:gd name="connsiteY125" fmla="*/ 36435 h 371897"/>
                    <a:gd name="connsiteX126" fmla="*/ 274261 w 635862"/>
                    <a:gd name="connsiteY126" fmla="*/ 17691 h 371897"/>
                    <a:gd name="connsiteX127" fmla="*/ 277449 w 635862"/>
                    <a:gd name="connsiteY127" fmla="*/ 23302 h 371897"/>
                    <a:gd name="connsiteX128" fmla="*/ 244808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770 w 635862"/>
                    <a:gd name="connsiteY134" fmla="*/ 13866 h 371897"/>
                    <a:gd name="connsiteX135" fmla="*/ 290582 w 635862"/>
                    <a:gd name="connsiteY135" fmla="*/ 8256 h 371897"/>
                    <a:gd name="connsiteX136" fmla="*/ 296319 w 635862"/>
                    <a:gd name="connsiteY136" fmla="*/ 4941 h 371897"/>
                    <a:gd name="connsiteX137" fmla="*/ 329088 w 635862"/>
                    <a:gd name="connsiteY137" fmla="*/ 2773 h 371897"/>
                    <a:gd name="connsiteX138" fmla="*/ 326665 w 635862"/>
                    <a:gd name="connsiteY138" fmla="*/ 8639 h 371897"/>
                    <a:gd name="connsiteX139" fmla="*/ 299507 w 635862"/>
                    <a:gd name="connsiteY139" fmla="*/ 10424 h 371897"/>
                    <a:gd name="connsiteX140" fmla="*/ 293770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0"/>
                      </a:moveTo>
                      <a:cubicBezTo>
                        <a:pt x="311620" y="371770"/>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7"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6"/>
                      </a:lnTo>
                      <a:lnTo>
                        <a:pt x="506574" y="269130"/>
                      </a:lnTo>
                      <a:close/>
                      <a:moveTo>
                        <a:pt x="91038" y="250514"/>
                      </a:moveTo>
                      <a:lnTo>
                        <a:pt x="58397" y="231771"/>
                      </a:lnTo>
                      <a:lnTo>
                        <a:pt x="61584" y="226161"/>
                      </a:lnTo>
                      <a:lnTo>
                        <a:pt x="94225" y="244904"/>
                      </a:lnTo>
                      <a:lnTo>
                        <a:pt x="91038" y="250514"/>
                      </a:lnTo>
                      <a:close/>
                      <a:moveTo>
                        <a:pt x="555535" y="240824"/>
                      </a:moveTo>
                      <a:lnTo>
                        <a:pt x="552348" y="235213"/>
                      </a:lnTo>
                      <a:lnTo>
                        <a:pt x="584989" y="216471"/>
                      </a:lnTo>
                      <a:lnTo>
                        <a:pt x="588177" y="222081"/>
                      </a:lnTo>
                      <a:lnTo>
                        <a:pt x="555535" y="240824"/>
                      </a:lnTo>
                      <a:close/>
                      <a:moveTo>
                        <a:pt x="42076" y="222336"/>
                      </a:moveTo>
                      <a:lnTo>
                        <a:pt x="9435" y="203592"/>
                      </a:lnTo>
                      <a:lnTo>
                        <a:pt x="12495"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8"/>
                      </a:moveTo>
                      <a:lnTo>
                        <a:pt x="94863" y="121097"/>
                      </a:lnTo>
                      <a:lnTo>
                        <a:pt x="127504" y="102354"/>
                      </a:lnTo>
                      <a:lnTo>
                        <a:pt x="130692" y="107964"/>
                      </a:lnTo>
                      <a:lnTo>
                        <a:pt x="98051" y="126708"/>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265" y="-797"/>
                        <a:pt x="318505" y="-1562"/>
                        <a:pt x="329088" y="2773"/>
                      </a:cubicBezTo>
                      <a:lnTo>
                        <a:pt x="326665" y="8639"/>
                      </a:lnTo>
                      <a:cubicBezTo>
                        <a:pt x="317995" y="5069"/>
                        <a:pt x="307795" y="5706"/>
                        <a:pt x="299507" y="10424"/>
                      </a:cubicBezTo>
                      <a:lnTo>
                        <a:pt x="293770" y="13739"/>
                      </a:lnTo>
                      <a:close/>
                    </a:path>
                  </a:pathLst>
                </a:custGeom>
                <a:solidFill>
                  <a:srgbClr val="9D9C9C"/>
                </a:solidFill>
                <a:ln w="0" cap="flat">
                  <a:noFill/>
                  <a:prstDash val="solid"/>
                  <a:miter/>
                </a:ln>
              </p:spPr>
              <p:txBody>
                <a:bodyPr rtlCol="0" anchor="ctr"/>
                <a:lstStyle/>
                <a:p>
                  <a:endParaRPr lang="sv-SE"/>
                </a:p>
              </p:txBody>
            </p:sp>
          </p:grpSp>
        </p:grpSp>
        <p:grpSp>
          <p:nvGrpSpPr>
            <p:cNvPr id="2350" name="Bild 1861">
              <a:extLst>
                <a:ext uri="{FF2B5EF4-FFF2-40B4-BE49-F238E27FC236}">
                  <a16:creationId xmlns:a16="http://schemas.microsoft.com/office/drawing/2014/main" id="{15418856-8F45-7A83-1C26-FF67FEEEC083}"/>
                </a:ext>
              </a:extLst>
            </p:cNvPr>
            <p:cNvGrpSpPr/>
            <p:nvPr/>
          </p:nvGrpSpPr>
          <p:grpSpPr>
            <a:xfrm>
              <a:off x="5271015" y="1679133"/>
              <a:ext cx="636245" cy="423026"/>
              <a:chOff x="5271015" y="1679133"/>
              <a:chExt cx="636245" cy="423026"/>
            </a:xfrm>
          </p:grpSpPr>
          <p:grpSp>
            <p:nvGrpSpPr>
              <p:cNvPr id="2351" name="Bild 1861">
                <a:extLst>
                  <a:ext uri="{FF2B5EF4-FFF2-40B4-BE49-F238E27FC236}">
                    <a16:creationId xmlns:a16="http://schemas.microsoft.com/office/drawing/2014/main" id="{1CF0568D-426D-680A-3D60-95806D5B0DBE}"/>
                  </a:ext>
                </a:extLst>
              </p:cNvPr>
              <p:cNvGrpSpPr/>
              <p:nvPr/>
            </p:nvGrpSpPr>
            <p:grpSpPr>
              <a:xfrm>
                <a:off x="5271015" y="1856969"/>
                <a:ext cx="636245" cy="245190"/>
                <a:chOff x="5271015" y="1856969"/>
                <a:chExt cx="636245" cy="245190"/>
              </a:xfrm>
            </p:grpSpPr>
            <p:sp>
              <p:nvSpPr>
                <p:cNvPr id="2352" name="Frihandsfigur 2351">
                  <a:extLst>
                    <a:ext uri="{FF2B5EF4-FFF2-40B4-BE49-F238E27FC236}">
                      <a16:creationId xmlns:a16="http://schemas.microsoft.com/office/drawing/2014/main" id="{5CE9B8B7-4691-FB22-3847-669FFC92E794}"/>
                    </a:ext>
                  </a:extLst>
                </p:cNvPr>
                <p:cNvSpPr/>
                <p:nvPr/>
              </p:nvSpPr>
              <p:spPr>
                <a:xfrm>
                  <a:off x="5274203" y="1860030"/>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7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53" name="Bild 1861">
                  <a:extLst>
                    <a:ext uri="{FF2B5EF4-FFF2-40B4-BE49-F238E27FC236}">
                      <a16:creationId xmlns:a16="http://schemas.microsoft.com/office/drawing/2014/main" id="{920EF04E-66E8-446C-752A-84ADA4C8A619}"/>
                    </a:ext>
                  </a:extLst>
                </p:cNvPr>
                <p:cNvGrpSpPr/>
                <p:nvPr/>
              </p:nvGrpSpPr>
              <p:grpSpPr>
                <a:xfrm>
                  <a:off x="5271015" y="1856969"/>
                  <a:ext cx="636245" cy="245190"/>
                  <a:chOff x="5271015" y="1856969"/>
                  <a:chExt cx="636245" cy="245190"/>
                </a:xfrm>
                <a:solidFill>
                  <a:srgbClr val="9D9C9C"/>
                </a:solidFill>
              </p:grpSpPr>
              <p:sp>
                <p:nvSpPr>
                  <p:cNvPr id="2354" name="Frihandsfigur 2353">
                    <a:extLst>
                      <a:ext uri="{FF2B5EF4-FFF2-40B4-BE49-F238E27FC236}">
                        <a16:creationId xmlns:a16="http://schemas.microsoft.com/office/drawing/2014/main" id="{DD2E8BB8-2CD2-F63F-36FA-9D3B8688976F}"/>
                      </a:ext>
                    </a:extLst>
                  </p:cNvPr>
                  <p:cNvSpPr/>
                  <p:nvPr/>
                </p:nvSpPr>
                <p:spPr>
                  <a:xfrm>
                    <a:off x="5271015" y="1862707"/>
                    <a:ext cx="22313" cy="22568"/>
                  </a:xfrm>
                  <a:custGeom>
                    <a:avLst/>
                    <a:gdLst>
                      <a:gd name="connsiteX0" fmla="*/ 128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128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128" y="22568"/>
                        </a:moveTo>
                        <a:lnTo>
                          <a:pt x="0" y="255"/>
                        </a:lnTo>
                        <a:lnTo>
                          <a:pt x="22313" y="0"/>
                        </a:lnTo>
                        <a:lnTo>
                          <a:pt x="22313" y="6375"/>
                        </a:lnTo>
                        <a:lnTo>
                          <a:pt x="6375"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355" name="Frihandsfigur 2354">
                    <a:extLst>
                      <a:ext uri="{FF2B5EF4-FFF2-40B4-BE49-F238E27FC236}">
                        <a16:creationId xmlns:a16="http://schemas.microsoft.com/office/drawing/2014/main" id="{5D968053-4438-D0FD-52B2-79C84F779634}"/>
                      </a:ext>
                    </a:extLst>
                  </p:cNvPr>
                  <p:cNvSpPr/>
                  <p:nvPr/>
                </p:nvSpPr>
                <p:spPr>
                  <a:xfrm>
                    <a:off x="5271143" y="1856969"/>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571 h 245190"/>
                      <a:gd name="connsiteX25" fmla="*/ 177868 w 636117"/>
                      <a:gd name="connsiteY25" fmla="*/ 175701 h 245190"/>
                      <a:gd name="connsiteX26" fmla="*/ 181056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595 h 245190"/>
                      <a:gd name="connsiteX40" fmla="*/ 476100 w 636117"/>
                      <a:gd name="connsiteY40" fmla="*/ 151985 h 245190"/>
                      <a:gd name="connsiteX41" fmla="*/ 508741 w 636117"/>
                      <a:gd name="connsiteY41" fmla="*/ 133242 h 245190"/>
                      <a:gd name="connsiteX42" fmla="*/ 511929 w 636117"/>
                      <a:gd name="connsiteY42" fmla="*/ 138852 h 245190"/>
                      <a:gd name="connsiteX43" fmla="*/ 479288 w 636117"/>
                      <a:gd name="connsiteY43" fmla="*/ 157595 h 245190"/>
                      <a:gd name="connsiteX44" fmla="*/ 112714 w 636117"/>
                      <a:gd name="connsiteY44" fmla="*/ 138087 h 245190"/>
                      <a:gd name="connsiteX45" fmla="*/ 80073 w 636117"/>
                      <a:gd name="connsiteY45" fmla="*/ 119216 h 245190"/>
                      <a:gd name="connsiteX46" fmla="*/ 83260 w 636117"/>
                      <a:gd name="connsiteY46" fmla="*/ 113606 h 245190"/>
                      <a:gd name="connsiteX47" fmla="*/ 115901 w 636117"/>
                      <a:gd name="connsiteY47" fmla="*/ 132477 h 245190"/>
                      <a:gd name="connsiteX48" fmla="*/ 112714 w 636117"/>
                      <a:gd name="connsiteY48" fmla="*/ 138087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9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2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572 h 245190"/>
                      <a:gd name="connsiteX67" fmla="*/ 3188 w 636117"/>
                      <a:gd name="connsiteY67" fmla="*/ 53424 h 245190"/>
                      <a:gd name="connsiteX68" fmla="*/ 0 w 636117"/>
                      <a:gd name="connsiteY68" fmla="*/ 53424 h 245190"/>
                      <a:gd name="connsiteX69" fmla="*/ 0 w 636117"/>
                      <a:gd name="connsiteY69" fmla="*/ 47049 h 245190"/>
                      <a:gd name="connsiteX70" fmla="*/ 6375 w 636117"/>
                      <a:gd name="connsiteY70" fmla="*/ 47049 h 245190"/>
                      <a:gd name="connsiteX71" fmla="*/ 6375 w 636117"/>
                      <a:gd name="connsiteY71" fmla="*/ 53424 h 245190"/>
                      <a:gd name="connsiteX72" fmla="*/ 6375 w 636117"/>
                      <a:gd name="connsiteY72" fmla="*/ 54572 h 245190"/>
                      <a:gd name="connsiteX73" fmla="*/ 12750 w 636117"/>
                      <a:gd name="connsiteY73" fmla="*/ 72932 h 245190"/>
                      <a:gd name="connsiteX74" fmla="*/ 18233 w 636117"/>
                      <a:gd name="connsiteY74" fmla="*/ 76120 h 245190"/>
                      <a:gd name="connsiteX75" fmla="*/ 15045 w 636117"/>
                      <a:gd name="connsiteY75" fmla="*/ 81730 h 245190"/>
                      <a:gd name="connsiteX76" fmla="*/ 626300 w 636117"/>
                      <a:gd name="connsiteY76" fmla="*/ 72805 h 245190"/>
                      <a:gd name="connsiteX77" fmla="*/ 622475 w 636117"/>
                      <a:gd name="connsiteY77" fmla="*/ 67705 h 245190"/>
                      <a:gd name="connsiteX78" fmla="*/ 629743 w 636117"/>
                      <a:gd name="connsiteY78" fmla="*/ 47687 h 245190"/>
                      <a:gd name="connsiteX79" fmla="*/ 629743 w 636117"/>
                      <a:gd name="connsiteY79" fmla="*/ 35064 h 245190"/>
                      <a:gd name="connsiteX80" fmla="*/ 636118 w 636117"/>
                      <a:gd name="connsiteY80" fmla="*/ 35064 h 245190"/>
                      <a:gd name="connsiteX81" fmla="*/ 636118 w 636117"/>
                      <a:gd name="connsiteY81" fmla="*/ 47687 h 245190"/>
                      <a:gd name="connsiteX82" fmla="*/ 626428 w 636117"/>
                      <a:gd name="connsiteY82" fmla="*/ 72805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5 w 636117"/>
                      <a:gd name="connsiteY86" fmla="*/ 6630 h 245190"/>
                      <a:gd name="connsiteX87" fmla="*/ 605645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3 w 636117"/>
                      <a:gd name="connsiteY109" fmla="*/ 3570 h 245190"/>
                      <a:gd name="connsiteX110" fmla="*/ 248123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8 w 636117"/>
                      <a:gd name="connsiteY124" fmla="*/ 2040 h 245190"/>
                      <a:gd name="connsiteX125" fmla="*/ 417448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714" y="138087"/>
                        </a:moveTo>
                        <a:lnTo>
                          <a:pt x="80073" y="119216"/>
                        </a:lnTo>
                        <a:lnTo>
                          <a:pt x="83260" y="113606"/>
                        </a:lnTo>
                        <a:lnTo>
                          <a:pt x="115901" y="132477"/>
                        </a:lnTo>
                        <a:lnTo>
                          <a:pt x="112714" y="138087"/>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084" y="101366"/>
                        </a:moveTo>
                        <a:lnTo>
                          <a:pt x="573896" y="95756"/>
                        </a:lnTo>
                        <a:lnTo>
                          <a:pt x="606537" y="77012"/>
                        </a:lnTo>
                        <a:lnTo>
                          <a:pt x="609725" y="82623"/>
                        </a:lnTo>
                        <a:lnTo>
                          <a:pt x="577084"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805"/>
                        </a:moveTo>
                        <a:lnTo>
                          <a:pt x="622475" y="67705"/>
                        </a:lnTo>
                        <a:cubicBezTo>
                          <a:pt x="627575" y="63879"/>
                          <a:pt x="629743" y="57887"/>
                          <a:pt x="629743" y="47687"/>
                        </a:cubicBezTo>
                        <a:lnTo>
                          <a:pt x="629743" y="35064"/>
                        </a:lnTo>
                        <a:cubicBezTo>
                          <a:pt x="629743" y="35064"/>
                          <a:pt x="636118" y="35064"/>
                          <a:pt x="636118" y="35064"/>
                        </a:cubicBezTo>
                        <a:lnTo>
                          <a:pt x="636118" y="47687"/>
                        </a:lnTo>
                        <a:cubicBezTo>
                          <a:pt x="636118" y="55847"/>
                          <a:pt x="635098" y="66175"/>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3"/>
                        </a:lnTo>
                        <a:cubicBezTo>
                          <a:pt x="266994" y="3443"/>
                          <a:pt x="304607" y="3060"/>
                          <a:pt x="304607" y="3060"/>
                        </a:cubicBezTo>
                        <a:lnTo>
                          <a:pt x="304607" y="9435"/>
                        </a:lnTo>
                        <a:cubicBezTo>
                          <a:pt x="304607"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356" name="Bild 1861">
                <a:extLst>
                  <a:ext uri="{FF2B5EF4-FFF2-40B4-BE49-F238E27FC236}">
                    <a16:creationId xmlns:a16="http://schemas.microsoft.com/office/drawing/2014/main" id="{EF5DF1D5-5286-5642-C2CA-3CB06E7E9C56}"/>
                  </a:ext>
                </a:extLst>
              </p:cNvPr>
              <p:cNvGrpSpPr/>
              <p:nvPr/>
            </p:nvGrpSpPr>
            <p:grpSpPr>
              <a:xfrm>
                <a:off x="5271143" y="1679133"/>
                <a:ext cx="635862" cy="371897"/>
                <a:chOff x="5271143" y="1679133"/>
                <a:chExt cx="635862" cy="371897"/>
              </a:xfrm>
            </p:grpSpPr>
            <p:sp>
              <p:nvSpPr>
                <p:cNvPr id="2357" name="Frihandsfigur 2356">
                  <a:extLst>
                    <a:ext uri="{FF2B5EF4-FFF2-40B4-BE49-F238E27FC236}">
                      <a16:creationId xmlns:a16="http://schemas.microsoft.com/office/drawing/2014/main" id="{EAE18829-E7B5-BE62-93E3-9A71F25C5C05}"/>
                    </a:ext>
                  </a:extLst>
                </p:cNvPr>
                <p:cNvSpPr/>
                <p:nvPr/>
              </p:nvSpPr>
              <p:spPr>
                <a:xfrm>
                  <a:off x="5274331" y="168238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58" name="Frihandsfigur 2357">
                  <a:extLst>
                    <a:ext uri="{FF2B5EF4-FFF2-40B4-BE49-F238E27FC236}">
                      <a16:creationId xmlns:a16="http://schemas.microsoft.com/office/drawing/2014/main" id="{A31D4D73-1F3F-44A6-67B7-351DCBB94FCE}"/>
                    </a:ext>
                  </a:extLst>
                </p:cNvPr>
                <p:cNvSpPr/>
                <p:nvPr/>
              </p:nvSpPr>
              <p:spPr>
                <a:xfrm>
                  <a:off x="5271143" y="1679133"/>
                  <a:ext cx="635862" cy="371897"/>
                </a:xfrm>
                <a:custGeom>
                  <a:avLst/>
                  <a:gdLst>
                    <a:gd name="connsiteX0" fmla="*/ 314935 w 635862"/>
                    <a:gd name="connsiteY0" fmla="*/ 371770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7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3 h 371897"/>
                    <a:gd name="connsiteX21" fmla="*/ 241110 w 635862"/>
                    <a:gd name="connsiteY21" fmla="*/ 329566 h 371897"/>
                    <a:gd name="connsiteX22" fmla="*/ 237923 w 635862"/>
                    <a:gd name="connsiteY22" fmla="*/ 335177 h 371897"/>
                    <a:gd name="connsiteX23" fmla="*/ 408651 w 635862"/>
                    <a:gd name="connsiteY23" fmla="*/ 325486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6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6 w 635862"/>
                    <a:gd name="connsiteY35" fmla="*/ 272955 h 371897"/>
                    <a:gd name="connsiteX36" fmla="*/ 490253 w 635862"/>
                    <a:gd name="connsiteY36" fmla="*/ 278565 h 371897"/>
                    <a:gd name="connsiteX37" fmla="*/ 457612 w 635862"/>
                    <a:gd name="connsiteY37" fmla="*/ 297308 h 371897"/>
                    <a:gd name="connsiteX38" fmla="*/ 140000 w 635862"/>
                    <a:gd name="connsiteY38" fmla="*/ 278820 h 371897"/>
                    <a:gd name="connsiteX39" fmla="*/ 107359 w 635862"/>
                    <a:gd name="connsiteY39" fmla="*/ 260077 h 371897"/>
                    <a:gd name="connsiteX40" fmla="*/ 110546 w 635862"/>
                    <a:gd name="connsiteY40" fmla="*/ 254466 h 371897"/>
                    <a:gd name="connsiteX41" fmla="*/ 143187 w 635862"/>
                    <a:gd name="connsiteY41" fmla="*/ 273210 h 371897"/>
                    <a:gd name="connsiteX42" fmla="*/ 140000 w 635862"/>
                    <a:gd name="connsiteY42" fmla="*/ 278820 h 371897"/>
                    <a:gd name="connsiteX43" fmla="*/ 506574 w 635862"/>
                    <a:gd name="connsiteY43" fmla="*/ 269130 h 371897"/>
                    <a:gd name="connsiteX44" fmla="*/ 503386 w 635862"/>
                    <a:gd name="connsiteY44" fmla="*/ 263519 h 371897"/>
                    <a:gd name="connsiteX45" fmla="*/ 536027 w 635862"/>
                    <a:gd name="connsiteY45" fmla="*/ 244776 h 371897"/>
                    <a:gd name="connsiteX46" fmla="*/ 539215 w 635862"/>
                    <a:gd name="connsiteY46" fmla="*/ 250386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623 w 635862"/>
                    <a:gd name="connsiteY60" fmla="*/ 197982 h 371897"/>
                    <a:gd name="connsiteX61" fmla="*/ 10838 w 635862"/>
                    <a:gd name="connsiteY61" fmla="*/ 200660 h 371897"/>
                    <a:gd name="connsiteX62" fmla="*/ 12623 w 635862"/>
                    <a:gd name="connsiteY62" fmla="*/ 197982 h 371897"/>
                    <a:gd name="connsiteX63" fmla="*/ 45264 w 635862"/>
                    <a:gd name="connsiteY63" fmla="*/ 216853 h 371897"/>
                    <a:gd name="connsiteX64" fmla="*/ 42076 w 635862"/>
                    <a:gd name="connsiteY64" fmla="*/ 222463 h 371897"/>
                    <a:gd name="connsiteX65" fmla="*/ 604497 w 635862"/>
                    <a:gd name="connsiteY65" fmla="*/ 212773 h 371897"/>
                    <a:gd name="connsiteX66" fmla="*/ 601309 w 635862"/>
                    <a:gd name="connsiteY66" fmla="*/ 207163 h 371897"/>
                    <a:gd name="connsiteX67" fmla="*/ 626045 w 635862"/>
                    <a:gd name="connsiteY67" fmla="*/ 192882 h 371897"/>
                    <a:gd name="connsiteX68" fmla="*/ 629488 w 635862"/>
                    <a:gd name="connsiteY68" fmla="*/ 187909 h 371897"/>
                    <a:gd name="connsiteX69" fmla="*/ 635863 w 635862"/>
                    <a:gd name="connsiteY69" fmla="*/ 188802 h 371897"/>
                    <a:gd name="connsiteX70" fmla="*/ 629360 w 635862"/>
                    <a:gd name="connsiteY70" fmla="*/ 198492 h 371897"/>
                    <a:gd name="connsiteX71" fmla="*/ 604625 w 635862"/>
                    <a:gd name="connsiteY71" fmla="*/ 212773 h 371897"/>
                    <a:gd name="connsiteX72" fmla="*/ 6375 w 635862"/>
                    <a:gd name="connsiteY72" fmla="*/ 185104 h 371897"/>
                    <a:gd name="connsiteX73" fmla="*/ 0 w 635862"/>
                    <a:gd name="connsiteY73" fmla="*/ 184212 h 371897"/>
                    <a:gd name="connsiteX74" fmla="*/ 9435 w 635862"/>
                    <a:gd name="connsiteY74" fmla="*/ 170314 h 371897"/>
                    <a:gd name="connsiteX75" fmla="*/ 29453 w 635862"/>
                    <a:gd name="connsiteY75" fmla="*/ 158711 h 371897"/>
                    <a:gd name="connsiteX76" fmla="*/ 32641 w 635862"/>
                    <a:gd name="connsiteY76" fmla="*/ 164321 h 371897"/>
                    <a:gd name="connsiteX77" fmla="*/ 12623 w 635862"/>
                    <a:gd name="connsiteY77" fmla="*/ 175924 h 371897"/>
                    <a:gd name="connsiteX78" fmla="*/ 6375 w 635862"/>
                    <a:gd name="connsiteY78" fmla="*/ 185232 h 371897"/>
                    <a:gd name="connsiteX79" fmla="*/ 620053 w 635862"/>
                    <a:gd name="connsiteY79" fmla="*/ 177582 h 371897"/>
                    <a:gd name="connsiteX80" fmla="*/ 587412 w 635862"/>
                    <a:gd name="connsiteY80" fmla="*/ 158838 h 371897"/>
                    <a:gd name="connsiteX81" fmla="*/ 590599 w 635862"/>
                    <a:gd name="connsiteY81" fmla="*/ 153228 h 371897"/>
                    <a:gd name="connsiteX82" fmla="*/ 623240 w 635862"/>
                    <a:gd name="connsiteY82" fmla="*/ 171971 h 371897"/>
                    <a:gd name="connsiteX83" fmla="*/ 620053 w 635862"/>
                    <a:gd name="connsiteY83" fmla="*/ 177582 h 371897"/>
                    <a:gd name="connsiteX84" fmla="*/ 49089 w 635862"/>
                    <a:gd name="connsiteY84" fmla="*/ 154886 h 371897"/>
                    <a:gd name="connsiteX85" fmla="*/ 45902 w 635862"/>
                    <a:gd name="connsiteY85" fmla="*/ 149276 h 371897"/>
                    <a:gd name="connsiteX86" fmla="*/ 78543 w 635862"/>
                    <a:gd name="connsiteY86" fmla="*/ 130532 h 371897"/>
                    <a:gd name="connsiteX87" fmla="*/ 81730 w 635862"/>
                    <a:gd name="connsiteY87" fmla="*/ 136143 h 371897"/>
                    <a:gd name="connsiteX88" fmla="*/ 49089 w 635862"/>
                    <a:gd name="connsiteY88" fmla="*/ 154886 h 371897"/>
                    <a:gd name="connsiteX89" fmla="*/ 571218 w 635862"/>
                    <a:gd name="connsiteY89" fmla="*/ 149403 h 371897"/>
                    <a:gd name="connsiteX90" fmla="*/ 538577 w 635862"/>
                    <a:gd name="connsiteY90" fmla="*/ 130660 h 371897"/>
                    <a:gd name="connsiteX91" fmla="*/ 541765 w 635862"/>
                    <a:gd name="connsiteY91" fmla="*/ 125050 h 371897"/>
                    <a:gd name="connsiteX92" fmla="*/ 574406 w 635862"/>
                    <a:gd name="connsiteY92" fmla="*/ 143793 h 371897"/>
                    <a:gd name="connsiteX93" fmla="*/ 571218 w 635862"/>
                    <a:gd name="connsiteY93" fmla="*/ 149403 h 371897"/>
                    <a:gd name="connsiteX94" fmla="*/ 98051 w 635862"/>
                    <a:gd name="connsiteY94" fmla="*/ 126708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8 h 371897"/>
                    <a:gd name="connsiteX99" fmla="*/ 522257 w 635862"/>
                    <a:gd name="connsiteY99" fmla="*/ 121225 h 371897"/>
                    <a:gd name="connsiteX100" fmla="*/ 489616 w 635862"/>
                    <a:gd name="connsiteY100" fmla="*/ 102482 h 371897"/>
                    <a:gd name="connsiteX101" fmla="*/ 492803 w 635862"/>
                    <a:gd name="connsiteY101" fmla="*/ 96871 h 371897"/>
                    <a:gd name="connsiteX102" fmla="*/ 525444 w 635862"/>
                    <a:gd name="connsiteY102" fmla="*/ 115615 h 371897"/>
                    <a:gd name="connsiteX103" fmla="*/ 522257 w 635862"/>
                    <a:gd name="connsiteY103" fmla="*/ 121225 h 371897"/>
                    <a:gd name="connsiteX104" fmla="*/ 147012 w 635862"/>
                    <a:gd name="connsiteY104" fmla="*/ 98529 h 371897"/>
                    <a:gd name="connsiteX105" fmla="*/ 143825 w 635862"/>
                    <a:gd name="connsiteY105" fmla="*/ 92919 h 371897"/>
                    <a:gd name="connsiteX106" fmla="*/ 176466 w 635862"/>
                    <a:gd name="connsiteY106" fmla="*/ 74176 h 371897"/>
                    <a:gd name="connsiteX107" fmla="*/ 179653 w 635862"/>
                    <a:gd name="connsiteY107" fmla="*/ 79786 h 371897"/>
                    <a:gd name="connsiteX108" fmla="*/ 147012 w 635862"/>
                    <a:gd name="connsiteY108" fmla="*/ 98529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974 w 635862"/>
                    <a:gd name="connsiteY114" fmla="*/ 70351 h 371897"/>
                    <a:gd name="connsiteX115" fmla="*/ 192786 w 635862"/>
                    <a:gd name="connsiteY115" fmla="*/ 64741 h 371897"/>
                    <a:gd name="connsiteX116" fmla="*/ 225427 w 635862"/>
                    <a:gd name="connsiteY116" fmla="*/ 45997 h 371897"/>
                    <a:gd name="connsiteX117" fmla="*/ 228615 w 635862"/>
                    <a:gd name="connsiteY117" fmla="*/ 51608 h 371897"/>
                    <a:gd name="connsiteX118" fmla="*/ 195974 w 635862"/>
                    <a:gd name="connsiteY118" fmla="*/ 70351 h 371897"/>
                    <a:gd name="connsiteX119" fmla="*/ 424334 w 635862"/>
                    <a:gd name="connsiteY119" fmla="*/ 64741 h 371897"/>
                    <a:gd name="connsiteX120" fmla="*/ 391693 w 635862"/>
                    <a:gd name="connsiteY120" fmla="*/ 45997 h 371897"/>
                    <a:gd name="connsiteX121" fmla="*/ 394880 w 635862"/>
                    <a:gd name="connsiteY121" fmla="*/ 40387 h 371897"/>
                    <a:gd name="connsiteX122" fmla="*/ 427521 w 635862"/>
                    <a:gd name="connsiteY122" fmla="*/ 59130 h 371897"/>
                    <a:gd name="connsiteX123" fmla="*/ 424334 w 635862"/>
                    <a:gd name="connsiteY123" fmla="*/ 64741 h 371897"/>
                    <a:gd name="connsiteX124" fmla="*/ 244935 w 635862"/>
                    <a:gd name="connsiteY124" fmla="*/ 42045 h 371897"/>
                    <a:gd name="connsiteX125" fmla="*/ 241748 w 635862"/>
                    <a:gd name="connsiteY125" fmla="*/ 36435 h 371897"/>
                    <a:gd name="connsiteX126" fmla="*/ 274389 w 635862"/>
                    <a:gd name="connsiteY126" fmla="*/ 17691 h 371897"/>
                    <a:gd name="connsiteX127" fmla="*/ 277576 w 635862"/>
                    <a:gd name="connsiteY127" fmla="*/ 23302 h 371897"/>
                    <a:gd name="connsiteX128" fmla="*/ 244935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897 w 635862"/>
                    <a:gd name="connsiteY134" fmla="*/ 13866 h 371897"/>
                    <a:gd name="connsiteX135" fmla="*/ 290709 w 635862"/>
                    <a:gd name="connsiteY135" fmla="*/ 8256 h 371897"/>
                    <a:gd name="connsiteX136" fmla="*/ 296447 w 635862"/>
                    <a:gd name="connsiteY136" fmla="*/ 4941 h 371897"/>
                    <a:gd name="connsiteX137" fmla="*/ 329216 w 635862"/>
                    <a:gd name="connsiteY137" fmla="*/ 2773 h 371897"/>
                    <a:gd name="connsiteX138" fmla="*/ 326793 w 635862"/>
                    <a:gd name="connsiteY138" fmla="*/ 8639 h 371897"/>
                    <a:gd name="connsiteX139" fmla="*/ 299762 w 635862"/>
                    <a:gd name="connsiteY139" fmla="*/ 10424 h 371897"/>
                    <a:gd name="connsiteX140" fmla="*/ 294024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0"/>
                      </a:moveTo>
                      <a:cubicBezTo>
                        <a:pt x="311620" y="371770"/>
                        <a:pt x="308432" y="371515"/>
                        <a:pt x="305245" y="370878"/>
                      </a:cubicBezTo>
                      <a:lnTo>
                        <a:pt x="306520" y="364630"/>
                      </a:lnTo>
                      <a:cubicBezTo>
                        <a:pt x="316848" y="366670"/>
                        <a:pt x="327941" y="364885"/>
                        <a:pt x="336993" y="359530"/>
                      </a:cubicBezTo>
                      <a:lnTo>
                        <a:pt x="340181" y="357617"/>
                      </a:lnTo>
                      <a:lnTo>
                        <a:pt x="343368" y="363227"/>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6"/>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6" y="272955"/>
                      </a:lnTo>
                      <a:lnTo>
                        <a:pt x="490253" y="278565"/>
                      </a:lnTo>
                      <a:lnTo>
                        <a:pt x="457612" y="297308"/>
                      </a:lnTo>
                      <a:close/>
                      <a:moveTo>
                        <a:pt x="140000" y="278820"/>
                      </a:moveTo>
                      <a:lnTo>
                        <a:pt x="107359" y="260077"/>
                      </a:lnTo>
                      <a:lnTo>
                        <a:pt x="110546" y="254466"/>
                      </a:lnTo>
                      <a:lnTo>
                        <a:pt x="143187" y="273210"/>
                      </a:lnTo>
                      <a:lnTo>
                        <a:pt x="140000" y="278820"/>
                      </a:lnTo>
                      <a:close/>
                      <a:moveTo>
                        <a:pt x="506574" y="269130"/>
                      </a:moveTo>
                      <a:lnTo>
                        <a:pt x="503386" y="263519"/>
                      </a:lnTo>
                      <a:lnTo>
                        <a:pt x="536027" y="244776"/>
                      </a:lnTo>
                      <a:lnTo>
                        <a:pt x="539215" y="250386"/>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623" y="197982"/>
                      </a:lnTo>
                      <a:lnTo>
                        <a:pt x="10838" y="200660"/>
                      </a:lnTo>
                      <a:lnTo>
                        <a:pt x="12623" y="197982"/>
                      </a:lnTo>
                      <a:lnTo>
                        <a:pt x="45264" y="216853"/>
                      </a:lnTo>
                      <a:lnTo>
                        <a:pt x="42076" y="222463"/>
                      </a:lnTo>
                      <a:close/>
                      <a:moveTo>
                        <a:pt x="604497" y="212773"/>
                      </a:moveTo>
                      <a:lnTo>
                        <a:pt x="601309" y="207163"/>
                      </a:lnTo>
                      <a:lnTo>
                        <a:pt x="626045" y="192882"/>
                      </a:lnTo>
                      <a:cubicBezTo>
                        <a:pt x="627958" y="191734"/>
                        <a:pt x="629105" y="190077"/>
                        <a:pt x="629488" y="187909"/>
                      </a:cubicBezTo>
                      <a:lnTo>
                        <a:pt x="635863" y="188802"/>
                      </a:lnTo>
                      <a:cubicBezTo>
                        <a:pt x="635226" y="192882"/>
                        <a:pt x="632930" y="196325"/>
                        <a:pt x="629360" y="198492"/>
                      </a:cubicBezTo>
                      <a:lnTo>
                        <a:pt x="604625"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218" y="149403"/>
                      </a:moveTo>
                      <a:lnTo>
                        <a:pt x="538577" y="130660"/>
                      </a:lnTo>
                      <a:lnTo>
                        <a:pt x="541765" y="125050"/>
                      </a:lnTo>
                      <a:lnTo>
                        <a:pt x="574406" y="143793"/>
                      </a:lnTo>
                      <a:lnTo>
                        <a:pt x="571218" y="149403"/>
                      </a:lnTo>
                      <a:close/>
                      <a:moveTo>
                        <a:pt x="98051" y="126708"/>
                      </a:moveTo>
                      <a:lnTo>
                        <a:pt x="94863" y="121097"/>
                      </a:lnTo>
                      <a:lnTo>
                        <a:pt x="127504" y="102354"/>
                      </a:lnTo>
                      <a:lnTo>
                        <a:pt x="130692" y="107964"/>
                      </a:lnTo>
                      <a:lnTo>
                        <a:pt x="98051" y="126708"/>
                      </a:lnTo>
                      <a:close/>
                      <a:moveTo>
                        <a:pt x="522257" y="121225"/>
                      </a:moveTo>
                      <a:lnTo>
                        <a:pt x="489616" y="102482"/>
                      </a:lnTo>
                      <a:lnTo>
                        <a:pt x="492803" y="96871"/>
                      </a:lnTo>
                      <a:lnTo>
                        <a:pt x="525444" y="115615"/>
                      </a:lnTo>
                      <a:lnTo>
                        <a:pt x="522257" y="121225"/>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351"/>
                      </a:moveTo>
                      <a:lnTo>
                        <a:pt x="192786" y="64741"/>
                      </a:lnTo>
                      <a:lnTo>
                        <a:pt x="225427" y="45997"/>
                      </a:lnTo>
                      <a:lnTo>
                        <a:pt x="228615" y="51608"/>
                      </a:lnTo>
                      <a:lnTo>
                        <a:pt x="195974" y="70351"/>
                      </a:lnTo>
                      <a:close/>
                      <a:moveTo>
                        <a:pt x="424334" y="64741"/>
                      </a:moveTo>
                      <a:lnTo>
                        <a:pt x="391693" y="45997"/>
                      </a:lnTo>
                      <a:lnTo>
                        <a:pt x="394880" y="40387"/>
                      </a:lnTo>
                      <a:lnTo>
                        <a:pt x="427521" y="59130"/>
                      </a:lnTo>
                      <a:lnTo>
                        <a:pt x="424334" y="64741"/>
                      </a:lnTo>
                      <a:close/>
                      <a:moveTo>
                        <a:pt x="244935" y="42045"/>
                      </a:moveTo>
                      <a:lnTo>
                        <a:pt x="241748" y="36435"/>
                      </a:lnTo>
                      <a:lnTo>
                        <a:pt x="274389" y="17691"/>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2"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59" name="Bild 1861">
              <a:extLst>
                <a:ext uri="{FF2B5EF4-FFF2-40B4-BE49-F238E27FC236}">
                  <a16:creationId xmlns:a16="http://schemas.microsoft.com/office/drawing/2014/main" id="{F3653DB1-7296-19D5-8419-994975E36BCC}"/>
                </a:ext>
              </a:extLst>
            </p:cNvPr>
            <p:cNvGrpSpPr/>
            <p:nvPr/>
          </p:nvGrpSpPr>
          <p:grpSpPr>
            <a:xfrm>
              <a:off x="2085326" y="3516850"/>
              <a:ext cx="636245" cy="423026"/>
              <a:chOff x="2085326" y="3516850"/>
              <a:chExt cx="636245" cy="423026"/>
            </a:xfrm>
          </p:grpSpPr>
          <p:grpSp>
            <p:nvGrpSpPr>
              <p:cNvPr id="2360" name="Bild 1861">
                <a:extLst>
                  <a:ext uri="{FF2B5EF4-FFF2-40B4-BE49-F238E27FC236}">
                    <a16:creationId xmlns:a16="http://schemas.microsoft.com/office/drawing/2014/main" id="{7BC8CB3B-B9E1-5D80-77FF-596B1441124C}"/>
                  </a:ext>
                </a:extLst>
              </p:cNvPr>
              <p:cNvGrpSpPr/>
              <p:nvPr/>
            </p:nvGrpSpPr>
            <p:grpSpPr>
              <a:xfrm>
                <a:off x="2085326" y="3694686"/>
                <a:ext cx="636245" cy="245190"/>
                <a:chOff x="2085326" y="3694686"/>
                <a:chExt cx="636245" cy="245190"/>
              </a:xfrm>
            </p:grpSpPr>
            <p:sp>
              <p:nvSpPr>
                <p:cNvPr id="2361" name="Frihandsfigur 2360">
                  <a:extLst>
                    <a:ext uri="{FF2B5EF4-FFF2-40B4-BE49-F238E27FC236}">
                      <a16:creationId xmlns:a16="http://schemas.microsoft.com/office/drawing/2014/main" id="{AE9C23A1-2795-FACA-D35E-E6ED77F25B51}"/>
                    </a:ext>
                  </a:extLst>
                </p:cNvPr>
                <p:cNvSpPr/>
                <p:nvPr/>
              </p:nvSpPr>
              <p:spPr>
                <a:xfrm>
                  <a:off x="2088513" y="369774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62" name="Bild 1861">
                  <a:extLst>
                    <a:ext uri="{FF2B5EF4-FFF2-40B4-BE49-F238E27FC236}">
                      <a16:creationId xmlns:a16="http://schemas.microsoft.com/office/drawing/2014/main" id="{735C0536-5495-075B-5D0A-26F7B662E0E6}"/>
                    </a:ext>
                  </a:extLst>
                </p:cNvPr>
                <p:cNvGrpSpPr/>
                <p:nvPr/>
              </p:nvGrpSpPr>
              <p:grpSpPr>
                <a:xfrm>
                  <a:off x="2085326" y="3694686"/>
                  <a:ext cx="636245" cy="245190"/>
                  <a:chOff x="2085326" y="3694686"/>
                  <a:chExt cx="636245" cy="245190"/>
                </a:xfrm>
                <a:solidFill>
                  <a:srgbClr val="9D9C9C"/>
                </a:solidFill>
              </p:grpSpPr>
              <p:sp>
                <p:nvSpPr>
                  <p:cNvPr id="2363" name="Frihandsfigur 2362">
                    <a:extLst>
                      <a:ext uri="{FF2B5EF4-FFF2-40B4-BE49-F238E27FC236}">
                        <a16:creationId xmlns:a16="http://schemas.microsoft.com/office/drawing/2014/main" id="{A4452470-2B6A-650A-166A-DA560150B860}"/>
                      </a:ext>
                    </a:extLst>
                  </p:cNvPr>
                  <p:cNvSpPr/>
                  <p:nvPr/>
                </p:nvSpPr>
                <p:spPr>
                  <a:xfrm>
                    <a:off x="2085326" y="3700424"/>
                    <a:ext cx="22313" cy="22568"/>
                  </a:xfrm>
                  <a:custGeom>
                    <a:avLst/>
                    <a:gdLst>
                      <a:gd name="connsiteX0" fmla="*/ 127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503 w 22313"/>
                      <a:gd name="connsiteY4" fmla="*/ 6630 h 22568"/>
                      <a:gd name="connsiteX5" fmla="*/ 6503 w 22313"/>
                      <a:gd name="connsiteY5" fmla="*/ 22568 h 22568"/>
                      <a:gd name="connsiteX6" fmla="*/ 127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127" y="22568"/>
                        </a:moveTo>
                        <a:lnTo>
                          <a:pt x="0" y="255"/>
                        </a:lnTo>
                        <a:lnTo>
                          <a:pt x="22313" y="0"/>
                        </a:lnTo>
                        <a:lnTo>
                          <a:pt x="22313" y="6375"/>
                        </a:lnTo>
                        <a:lnTo>
                          <a:pt x="6503" y="6630"/>
                        </a:lnTo>
                        <a:lnTo>
                          <a:pt x="6503" y="22568"/>
                        </a:lnTo>
                        <a:lnTo>
                          <a:pt x="127" y="22568"/>
                        </a:lnTo>
                        <a:close/>
                      </a:path>
                    </a:pathLst>
                  </a:custGeom>
                  <a:solidFill>
                    <a:srgbClr val="9D9C9C"/>
                  </a:solidFill>
                  <a:ln w="0" cap="flat">
                    <a:noFill/>
                    <a:prstDash val="solid"/>
                    <a:miter/>
                  </a:ln>
                </p:spPr>
                <p:txBody>
                  <a:bodyPr rtlCol="0" anchor="ctr"/>
                  <a:lstStyle/>
                  <a:p>
                    <a:endParaRPr lang="sv-SE"/>
                  </a:p>
                </p:txBody>
              </p:sp>
              <p:sp>
                <p:nvSpPr>
                  <p:cNvPr id="2364" name="Frihandsfigur 2363">
                    <a:extLst>
                      <a:ext uri="{FF2B5EF4-FFF2-40B4-BE49-F238E27FC236}">
                        <a16:creationId xmlns:a16="http://schemas.microsoft.com/office/drawing/2014/main" id="{042BD786-B2CE-D243-9FE4-9BB87C2B393F}"/>
                      </a:ext>
                    </a:extLst>
                  </p:cNvPr>
                  <p:cNvSpPr/>
                  <p:nvPr/>
                </p:nvSpPr>
                <p:spPr>
                  <a:xfrm>
                    <a:off x="2085453" y="3694686"/>
                    <a:ext cx="636117" cy="245190"/>
                  </a:xfrm>
                  <a:custGeom>
                    <a:avLst/>
                    <a:gdLst>
                      <a:gd name="connsiteX0" fmla="*/ 312130 w 636117"/>
                      <a:gd name="connsiteY0" fmla="*/ 245191 h 245190"/>
                      <a:gd name="connsiteX1" fmla="*/ 285482 w 636117"/>
                      <a:gd name="connsiteY1" fmla="*/ 237923 h 245190"/>
                      <a:gd name="connsiteX2" fmla="*/ 275664 w 636117"/>
                      <a:gd name="connsiteY2" fmla="*/ 232185 h 245190"/>
                      <a:gd name="connsiteX3" fmla="*/ 278852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571 h 245190"/>
                      <a:gd name="connsiteX25" fmla="*/ 177868 w 636117"/>
                      <a:gd name="connsiteY25" fmla="*/ 175701 h 245190"/>
                      <a:gd name="connsiteX26" fmla="*/ 181056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595 h 245190"/>
                      <a:gd name="connsiteX40" fmla="*/ 476100 w 636117"/>
                      <a:gd name="connsiteY40" fmla="*/ 151985 h 245190"/>
                      <a:gd name="connsiteX41" fmla="*/ 508741 w 636117"/>
                      <a:gd name="connsiteY41" fmla="*/ 133242 h 245190"/>
                      <a:gd name="connsiteX42" fmla="*/ 511929 w 636117"/>
                      <a:gd name="connsiteY42" fmla="*/ 138852 h 245190"/>
                      <a:gd name="connsiteX43" fmla="*/ 479288 w 636117"/>
                      <a:gd name="connsiteY43" fmla="*/ 157595 h 245190"/>
                      <a:gd name="connsiteX44" fmla="*/ 112714 w 636117"/>
                      <a:gd name="connsiteY44" fmla="*/ 138087 h 245190"/>
                      <a:gd name="connsiteX45" fmla="*/ 80073 w 636117"/>
                      <a:gd name="connsiteY45" fmla="*/ 119216 h 245190"/>
                      <a:gd name="connsiteX46" fmla="*/ 83260 w 636117"/>
                      <a:gd name="connsiteY46" fmla="*/ 113606 h 245190"/>
                      <a:gd name="connsiteX47" fmla="*/ 115901 w 636117"/>
                      <a:gd name="connsiteY47" fmla="*/ 132477 h 245190"/>
                      <a:gd name="connsiteX48" fmla="*/ 112714 w 636117"/>
                      <a:gd name="connsiteY48" fmla="*/ 138087 h 245190"/>
                      <a:gd name="connsiteX49" fmla="*/ 528250 w 636117"/>
                      <a:gd name="connsiteY49" fmla="*/ 129544 h 245190"/>
                      <a:gd name="connsiteX50" fmla="*/ 525062 w 636117"/>
                      <a:gd name="connsiteY50" fmla="*/ 123934 h 245190"/>
                      <a:gd name="connsiteX51" fmla="*/ 557703 w 636117"/>
                      <a:gd name="connsiteY51" fmla="*/ 105191 h 245190"/>
                      <a:gd name="connsiteX52" fmla="*/ 560891 w 636117"/>
                      <a:gd name="connsiteY52" fmla="*/ 110801 h 245190"/>
                      <a:gd name="connsiteX53" fmla="*/ 528250 w 636117"/>
                      <a:gd name="connsiteY53" fmla="*/ 129544 h 245190"/>
                      <a:gd name="connsiteX54" fmla="*/ 63880 w 636117"/>
                      <a:gd name="connsiteY54" fmla="*/ 109909 h 245190"/>
                      <a:gd name="connsiteX55" fmla="*/ 31239 w 636117"/>
                      <a:gd name="connsiteY55" fmla="*/ 91038 h 245190"/>
                      <a:gd name="connsiteX56" fmla="*/ 34426 w 636117"/>
                      <a:gd name="connsiteY56" fmla="*/ 85428 h 245190"/>
                      <a:gd name="connsiteX57" fmla="*/ 67067 w 636117"/>
                      <a:gd name="connsiteY57" fmla="*/ 104299 h 245190"/>
                      <a:gd name="connsiteX58" fmla="*/ 63880 w 636117"/>
                      <a:gd name="connsiteY58" fmla="*/ 109909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6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6 w 636117"/>
                      <a:gd name="connsiteY75" fmla="*/ 81858 h 245190"/>
                      <a:gd name="connsiteX76" fmla="*/ 626300 w 636117"/>
                      <a:gd name="connsiteY76" fmla="*/ 72805 h 245190"/>
                      <a:gd name="connsiteX77" fmla="*/ 622475 w 636117"/>
                      <a:gd name="connsiteY77" fmla="*/ 67705 h 245190"/>
                      <a:gd name="connsiteX78" fmla="*/ 629743 w 636117"/>
                      <a:gd name="connsiteY78" fmla="*/ 47814 h 245190"/>
                      <a:gd name="connsiteX79" fmla="*/ 629743 w 636117"/>
                      <a:gd name="connsiteY79" fmla="*/ 35191 h 245190"/>
                      <a:gd name="connsiteX80" fmla="*/ 636118 w 636117"/>
                      <a:gd name="connsiteY80" fmla="*/ 35191 h 245190"/>
                      <a:gd name="connsiteX81" fmla="*/ 636118 w 636117"/>
                      <a:gd name="connsiteY81" fmla="*/ 47814 h 245190"/>
                      <a:gd name="connsiteX82" fmla="*/ 626428 w 636117"/>
                      <a:gd name="connsiteY82" fmla="*/ 72805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5 w 636117"/>
                      <a:gd name="connsiteY86" fmla="*/ 6630 h 245190"/>
                      <a:gd name="connsiteX87" fmla="*/ 605645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8 w 636117"/>
                      <a:gd name="connsiteY94" fmla="*/ 5228 h 245190"/>
                      <a:gd name="connsiteX95" fmla="*/ 78798 w 636117"/>
                      <a:gd name="connsiteY95" fmla="*/ 11603 h 245190"/>
                      <a:gd name="connsiteX96" fmla="*/ 41184 w 636117"/>
                      <a:gd name="connsiteY96" fmla="*/ 11985 h 245190"/>
                      <a:gd name="connsiteX97" fmla="*/ 97668 w 636117"/>
                      <a:gd name="connsiteY97" fmla="*/ 11476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6 h 245190"/>
                      <a:gd name="connsiteX102" fmla="*/ 154153 w 636117"/>
                      <a:gd name="connsiteY102" fmla="*/ 10966 h 245190"/>
                      <a:gd name="connsiteX103" fmla="*/ 154153 w 636117"/>
                      <a:gd name="connsiteY103" fmla="*/ 4590 h 245190"/>
                      <a:gd name="connsiteX104" fmla="*/ 191766 w 636117"/>
                      <a:gd name="connsiteY104" fmla="*/ 4208 h 245190"/>
                      <a:gd name="connsiteX105" fmla="*/ 191766 w 636117"/>
                      <a:gd name="connsiteY105" fmla="*/ 10583 h 245190"/>
                      <a:gd name="connsiteX106" fmla="*/ 154153 w 636117"/>
                      <a:gd name="connsiteY106" fmla="*/ 10966 h 245190"/>
                      <a:gd name="connsiteX107" fmla="*/ 210509 w 636117"/>
                      <a:gd name="connsiteY107" fmla="*/ 10328 h 245190"/>
                      <a:gd name="connsiteX108" fmla="*/ 210509 w 636117"/>
                      <a:gd name="connsiteY108" fmla="*/ 3953 h 245190"/>
                      <a:gd name="connsiteX109" fmla="*/ 248123 w 636117"/>
                      <a:gd name="connsiteY109" fmla="*/ 3570 h 245190"/>
                      <a:gd name="connsiteX110" fmla="*/ 248123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6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9 w 636117"/>
                      <a:gd name="connsiteY124" fmla="*/ 2040 h 245190"/>
                      <a:gd name="connsiteX125" fmla="*/ 417449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3 h 245190"/>
                      <a:gd name="connsiteX129" fmla="*/ 473933 w 636117"/>
                      <a:gd name="connsiteY129" fmla="*/ 1530 h 245190"/>
                      <a:gd name="connsiteX130" fmla="*/ 473933 w 636117"/>
                      <a:gd name="connsiteY130" fmla="*/ 7906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2" y="237923"/>
                        </a:cubicBezTo>
                        <a:lnTo>
                          <a:pt x="275664" y="232185"/>
                        </a:lnTo>
                        <a:lnTo>
                          <a:pt x="278852"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714" y="138087"/>
                        </a:moveTo>
                        <a:lnTo>
                          <a:pt x="80073" y="119216"/>
                        </a:lnTo>
                        <a:lnTo>
                          <a:pt x="83260" y="113606"/>
                        </a:lnTo>
                        <a:lnTo>
                          <a:pt x="115901" y="132477"/>
                        </a:lnTo>
                        <a:lnTo>
                          <a:pt x="112714" y="138087"/>
                        </a:lnTo>
                        <a:close/>
                        <a:moveTo>
                          <a:pt x="528250" y="129544"/>
                        </a:moveTo>
                        <a:lnTo>
                          <a:pt x="525062" y="123934"/>
                        </a:lnTo>
                        <a:lnTo>
                          <a:pt x="557703" y="105191"/>
                        </a:lnTo>
                        <a:lnTo>
                          <a:pt x="560891" y="110801"/>
                        </a:lnTo>
                        <a:lnTo>
                          <a:pt x="528250" y="129544"/>
                        </a:lnTo>
                        <a:close/>
                        <a:moveTo>
                          <a:pt x="63880" y="109909"/>
                        </a:moveTo>
                        <a:lnTo>
                          <a:pt x="31239" y="91038"/>
                        </a:lnTo>
                        <a:lnTo>
                          <a:pt x="34426" y="85428"/>
                        </a:lnTo>
                        <a:lnTo>
                          <a:pt x="67067" y="104299"/>
                        </a:lnTo>
                        <a:lnTo>
                          <a:pt x="63880" y="109909"/>
                        </a:lnTo>
                        <a:close/>
                        <a:moveTo>
                          <a:pt x="577084" y="101366"/>
                        </a:moveTo>
                        <a:lnTo>
                          <a:pt x="573896" y="95756"/>
                        </a:lnTo>
                        <a:lnTo>
                          <a:pt x="606537" y="77013"/>
                        </a:lnTo>
                        <a:lnTo>
                          <a:pt x="609725" y="82623"/>
                        </a:lnTo>
                        <a:lnTo>
                          <a:pt x="577084" y="101366"/>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6" y="81858"/>
                        </a:lnTo>
                        <a:close/>
                        <a:moveTo>
                          <a:pt x="626300" y="72805"/>
                        </a:moveTo>
                        <a:lnTo>
                          <a:pt x="622475" y="67705"/>
                        </a:lnTo>
                        <a:cubicBezTo>
                          <a:pt x="627575"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8" y="5228"/>
                          <a:pt x="78798" y="5228"/>
                        </a:cubicBezTo>
                        <a:lnTo>
                          <a:pt x="78798" y="11603"/>
                        </a:lnTo>
                        <a:cubicBezTo>
                          <a:pt x="78798" y="11603"/>
                          <a:pt x="41184" y="11985"/>
                          <a:pt x="41184" y="11985"/>
                        </a:cubicBezTo>
                        <a:close/>
                        <a:moveTo>
                          <a:pt x="97668" y="11476"/>
                        </a:moveTo>
                        <a:lnTo>
                          <a:pt x="97668" y="5100"/>
                        </a:lnTo>
                        <a:cubicBezTo>
                          <a:pt x="97668" y="5100"/>
                          <a:pt x="135282" y="4718"/>
                          <a:pt x="135282" y="4718"/>
                        </a:cubicBezTo>
                        <a:lnTo>
                          <a:pt x="135282" y="11093"/>
                        </a:lnTo>
                        <a:cubicBezTo>
                          <a:pt x="135282" y="11093"/>
                          <a:pt x="97668" y="11476"/>
                          <a:pt x="97668" y="11476"/>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3"/>
                        </a:lnTo>
                        <a:cubicBezTo>
                          <a:pt x="266994" y="3443"/>
                          <a:pt x="304607" y="3060"/>
                          <a:pt x="304607" y="3060"/>
                        </a:cubicBezTo>
                        <a:lnTo>
                          <a:pt x="304607" y="9436"/>
                        </a:lnTo>
                        <a:cubicBezTo>
                          <a:pt x="304607" y="9436"/>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9" y="2040"/>
                          <a:pt x="417449" y="2040"/>
                        </a:cubicBezTo>
                        <a:lnTo>
                          <a:pt x="417449" y="8415"/>
                        </a:lnTo>
                        <a:cubicBezTo>
                          <a:pt x="417449" y="8415"/>
                          <a:pt x="379835" y="8798"/>
                          <a:pt x="379835"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365" name="Bild 1861">
                <a:extLst>
                  <a:ext uri="{FF2B5EF4-FFF2-40B4-BE49-F238E27FC236}">
                    <a16:creationId xmlns:a16="http://schemas.microsoft.com/office/drawing/2014/main" id="{7C8BC1F4-F505-06DB-18C2-5FF2B6F8707B}"/>
                  </a:ext>
                </a:extLst>
              </p:cNvPr>
              <p:cNvGrpSpPr/>
              <p:nvPr/>
            </p:nvGrpSpPr>
            <p:grpSpPr>
              <a:xfrm>
                <a:off x="2085453" y="3516850"/>
                <a:ext cx="635863" cy="371897"/>
                <a:chOff x="2085453" y="3516850"/>
                <a:chExt cx="635863" cy="371897"/>
              </a:xfrm>
            </p:grpSpPr>
            <p:sp>
              <p:nvSpPr>
                <p:cNvPr id="2366" name="Frihandsfigur 2365">
                  <a:extLst>
                    <a:ext uri="{FF2B5EF4-FFF2-40B4-BE49-F238E27FC236}">
                      <a16:creationId xmlns:a16="http://schemas.microsoft.com/office/drawing/2014/main" id="{886AF396-810D-3E7C-4263-2EF55953DDCF}"/>
                    </a:ext>
                  </a:extLst>
                </p:cNvPr>
                <p:cNvSpPr/>
                <p:nvPr/>
              </p:nvSpPr>
              <p:spPr>
                <a:xfrm>
                  <a:off x="2088641" y="352010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67" name="Frihandsfigur 2366">
                  <a:extLst>
                    <a:ext uri="{FF2B5EF4-FFF2-40B4-BE49-F238E27FC236}">
                      <a16:creationId xmlns:a16="http://schemas.microsoft.com/office/drawing/2014/main" id="{CB6C90FD-F2B1-DBE7-42DE-CEA8E7C7BAE1}"/>
                    </a:ext>
                  </a:extLst>
                </p:cNvPr>
                <p:cNvSpPr/>
                <p:nvPr/>
              </p:nvSpPr>
              <p:spPr>
                <a:xfrm>
                  <a:off x="2085453" y="3516850"/>
                  <a:ext cx="635863" cy="371897"/>
                </a:xfrm>
                <a:custGeom>
                  <a:avLst/>
                  <a:gdLst>
                    <a:gd name="connsiteX0" fmla="*/ 314808 w 635863"/>
                    <a:gd name="connsiteY0" fmla="*/ 371770 h 371897"/>
                    <a:gd name="connsiteX1" fmla="*/ 305117 w 635863"/>
                    <a:gd name="connsiteY1" fmla="*/ 370878 h 371897"/>
                    <a:gd name="connsiteX2" fmla="*/ 306392 w 635863"/>
                    <a:gd name="connsiteY2" fmla="*/ 364630 h 371897"/>
                    <a:gd name="connsiteX3" fmla="*/ 314808 w 635863"/>
                    <a:gd name="connsiteY3" fmla="*/ 365395 h 371897"/>
                    <a:gd name="connsiteX4" fmla="*/ 314808 w 635863"/>
                    <a:gd name="connsiteY4" fmla="*/ 365395 h 371897"/>
                    <a:gd name="connsiteX5" fmla="*/ 336866 w 635863"/>
                    <a:gd name="connsiteY5" fmla="*/ 359530 h 371897"/>
                    <a:gd name="connsiteX6" fmla="*/ 340053 w 635863"/>
                    <a:gd name="connsiteY6" fmla="*/ 357617 h 371897"/>
                    <a:gd name="connsiteX7" fmla="*/ 343241 w 635863"/>
                    <a:gd name="connsiteY7" fmla="*/ 363228 h 371897"/>
                    <a:gd name="connsiteX8" fmla="*/ 340053 w 635863"/>
                    <a:gd name="connsiteY8" fmla="*/ 365140 h 371897"/>
                    <a:gd name="connsiteX9" fmla="*/ 314808 w 635863"/>
                    <a:gd name="connsiteY9" fmla="*/ 371898 h 371897"/>
                    <a:gd name="connsiteX10" fmla="*/ 314808 w 635863"/>
                    <a:gd name="connsiteY10" fmla="*/ 371898 h 371897"/>
                    <a:gd name="connsiteX11" fmla="*/ 286884 w 635863"/>
                    <a:gd name="connsiteY11" fmla="*/ 363355 h 371897"/>
                    <a:gd name="connsiteX12" fmla="*/ 254243 w 635863"/>
                    <a:gd name="connsiteY12" fmla="*/ 344612 h 371897"/>
                    <a:gd name="connsiteX13" fmla="*/ 257431 w 635863"/>
                    <a:gd name="connsiteY13" fmla="*/ 339002 h 371897"/>
                    <a:gd name="connsiteX14" fmla="*/ 290072 w 635863"/>
                    <a:gd name="connsiteY14" fmla="*/ 357745 h 371897"/>
                    <a:gd name="connsiteX15" fmla="*/ 286884 w 635863"/>
                    <a:gd name="connsiteY15" fmla="*/ 363355 h 371897"/>
                    <a:gd name="connsiteX16" fmla="*/ 359689 w 635863"/>
                    <a:gd name="connsiteY16" fmla="*/ 353665 h 371897"/>
                    <a:gd name="connsiteX17" fmla="*/ 356502 w 635863"/>
                    <a:gd name="connsiteY17" fmla="*/ 348054 h 371897"/>
                    <a:gd name="connsiteX18" fmla="*/ 389143 w 635863"/>
                    <a:gd name="connsiteY18" fmla="*/ 329311 h 371897"/>
                    <a:gd name="connsiteX19" fmla="*/ 392330 w 635863"/>
                    <a:gd name="connsiteY19" fmla="*/ 334922 h 371897"/>
                    <a:gd name="connsiteX20" fmla="*/ 359689 w 635863"/>
                    <a:gd name="connsiteY20" fmla="*/ 353665 h 371897"/>
                    <a:gd name="connsiteX21" fmla="*/ 237923 w 635863"/>
                    <a:gd name="connsiteY21" fmla="*/ 335176 h 371897"/>
                    <a:gd name="connsiteX22" fmla="*/ 205282 w 635863"/>
                    <a:gd name="connsiteY22" fmla="*/ 316434 h 371897"/>
                    <a:gd name="connsiteX23" fmla="*/ 208469 w 635863"/>
                    <a:gd name="connsiteY23" fmla="*/ 310824 h 371897"/>
                    <a:gd name="connsiteX24" fmla="*/ 241110 w 635863"/>
                    <a:gd name="connsiteY24" fmla="*/ 329567 h 371897"/>
                    <a:gd name="connsiteX25" fmla="*/ 237923 w 635863"/>
                    <a:gd name="connsiteY25" fmla="*/ 335176 h 371897"/>
                    <a:gd name="connsiteX26" fmla="*/ 408651 w 635863"/>
                    <a:gd name="connsiteY26" fmla="*/ 325486 h 371897"/>
                    <a:gd name="connsiteX27" fmla="*/ 405463 w 635863"/>
                    <a:gd name="connsiteY27" fmla="*/ 319876 h 371897"/>
                    <a:gd name="connsiteX28" fmla="*/ 438104 w 635863"/>
                    <a:gd name="connsiteY28" fmla="*/ 301133 h 371897"/>
                    <a:gd name="connsiteX29" fmla="*/ 441292 w 635863"/>
                    <a:gd name="connsiteY29" fmla="*/ 306743 h 371897"/>
                    <a:gd name="connsiteX30" fmla="*/ 408651 w 635863"/>
                    <a:gd name="connsiteY30" fmla="*/ 325486 h 371897"/>
                    <a:gd name="connsiteX31" fmla="*/ 188961 w 635863"/>
                    <a:gd name="connsiteY31" fmla="*/ 306998 h 371897"/>
                    <a:gd name="connsiteX32" fmla="*/ 156320 w 635863"/>
                    <a:gd name="connsiteY32" fmla="*/ 288255 h 371897"/>
                    <a:gd name="connsiteX33" fmla="*/ 159508 w 635863"/>
                    <a:gd name="connsiteY33" fmla="*/ 282645 h 371897"/>
                    <a:gd name="connsiteX34" fmla="*/ 192149 w 635863"/>
                    <a:gd name="connsiteY34" fmla="*/ 301388 h 371897"/>
                    <a:gd name="connsiteX35" fmla="*/ 188961 w 635863"/>
                    <a:gd name="connsiteY35" fmla="*/ 306998 h 371897"/>
                    <a:gd name="connsiteX36" fmla="*/ 457612 w 635863"/>
                    <a:gd name="connsiteY36" fmla="*/ 297308 h 371897"/>
                    <a:gd name="connsiteX37" fmla="*/ 454425 w 635863"/>
                    <a:gd name="connsiteY37" fmla="*/ 291698 h 371897"/>
                    <a:gd name="connsiteX38" fmla="*/ 487066 w 635863"/>
                    <a:gd name="connsiteY38" fmla="*/ 272955 h 371897"/>
                    <a:gd name="connsiteX39" fmla="*/ 490253 w 635863"/>
                    <a:gd name="connsiteY39" fmla="*/ 278565 h 371897"/>
                    <a:gd name="connsiteX40" fmla="*/ 457612 w 635863"/>
                    <a:gd name="connsiteY40" fmla="*/ 297308 h 371897"/>
                    <a:gd name="connsiteX41" fmla="*/ 140000 w 635863"/>
                    <a:gd name="connsiteY41" fmla="*/ 278820 h 371897"/>
                    <a:gd name="connsiteX42" fmla="*/ 107358 w 635863"/>
                    <a:gd name="connsiteY42" fmla="*/ 260077 h 371897"/>
                    <a:gd name="connsiteX43" fmla="*/ 110546 w 635863"/>
                    <a:gd name="connsiteY43" fmla="*/ 254467 h 371897"/>
                    <a:gd name="connsiteX44" fmla="*/ 143187 w 635863"/>
                    <a:gd name="connsiteY44" fmla="*/ 273210 h 371897"/>
                    <a:gd name="connsiteX45" fmla="*/ 140000 w 635863"/>
                    <a:gd name="connsiteY45" fmla="*/ 278820 h 371897"/>
                    <a:gd name="connsiteX46" fmla="*/ 506574 w 635863"/>
                    <a:gd name="connsiteY46" fmla="*/ 269129 h 371897"/>
                    <a:gd name="connsiteX47" fmla="*/ 503386 w 635863"/>
                    <a:gd name="connsiteY47" fmla="*/ 263519 h 371897"/>
                    <a:gd name="connsiteX48" fmla="*/ 536027 w 635863"/>
                    <a:gd name="connsiteY48" fmla="*/ 244776 h 371897"/>
                    <a:gd name="connsiteX49" fmla="*/ 539215 w 635863"/>
                    <a:gd name="connsiteY49" fmla="*/ 250386 h 371897"/>
                    <a:gd name="connsiteX50" fmla="*/ 506574 w 635863"/>
                    <a:gd name="connsiteY50" fmla="*/ 269129 h 371897"/>
                    <a:gd name="connsiteX51" fmla="*/ 91038 w 635863"/>
                    <a:gd name="connsiteY51" fmla="*/ 250642 h 371897"/>
                    <a:gd name="connsiteX52" fmla="*/ 58397 w 635863"/>
                    <a:gd name="connsiteY52" fmla="*/ 231898 h 371897"/>
                    <a:gd name="connsiteX53" fmla="*/ 61585 w 635863"/>
                    <a:gd name="connsiteY53" fmla="*/ 226288 h 371897"/>
                    <a:gd name="connsiteX54" fmla="*/ 94226 w 635863"/>
                    <a:gd name="connsiteY54" fmla="*/ 245031 h 371897"/>
                    <a:gd name="connsiteX55" fmla="*/ 91038 w 635863"/>
                    <a:gd name="connsiteY55" fmla="*/ 250642 h 371897"/>
                    <a:gd name="connsiteX56" fmla="*/ 555535 w 635863"/>
                    <a:gd name="connsiteY56" fmla="*/ 240951 h 371897"/>
                    <a:gd name="connsiteX57" fmla="*/ 552348 w 635863"/>
                    <a:gd name="connsiteY57" fmla="*/ 235341 h 371897"/>
                    <a:gd name="connsiteX58" fmla="*/ 584989 w 635863"/>
                    <a:gd name="connsiteY58" fmla="*/ 216598 h 371897"/>
                    <a:gd name="connsiteX59" fmla="*/ 588177 w 635863"/>
                    <a:gd name="connsiteY59" fmla="*/ 222208 h 371897"/>
                    <a:gd name="connsiteX60" fmla="*/ 555535 w 635863"/>
                    <a:gd name="connsiteY60" fmla="*/ 240951 h 371897"/>
                    <a:gd name="connsiteX61" fmla="*/ 42076 w 635863"/>
                    <a:gd name="connsiteY61" fmla="*/ 222336 h 371897"/>
                    <a:gd name="connsiteX62" fmla="*/ 9435 w 635863"/>
                    <a:gd name="connsiteY62" fmla="*/ 203592 h 371897"/>
                    <a:gd name="connsiteX63" fmla="*/ 12496 w 635863"/>
                    <a:gd name="connsiteY63" fmla="*/ 197982 h 371897"/>
                    <a:gd name="connsiteX64" fmla="*/ 10838 w 635863"/>
                    <a:gd name="connsiteY64" fmla="*/ 200660 h 371897"/>
                    <a:gd name="connsiteX65" fmla="*/ 12623 w 635863"/>
                    <a:gd name="connsiteY65" fmla="*/ 197982 h 371897"/>
                    <a:gd name="connsiteX66" fmla="*/ 45391 w 635863"/>
                    <a:gd name="connsiteY66" fmla="*/ 216853 h 371897"/>
                    <a:gd name="connsiteX67" fmla="*/ 42204 w 635863"/>
                    <a:gd name="connsiteY67" fmla="*/ 222463 h 371897"/>
                    <a:gd name="connsiteX68" fmla="*/ 604497 w 635863"/>
                    <a:gd name="connsiteY68" fmla="*/ 212773 h 371897"/>
                    <a:gd name="connsiteX69" fmla="*/ 601309 w 635863"/>
                    <a:gd name="connsiteY69" fmla="*/ 207163 h 371897"/>
                    <a:gd name="connsiteX70" fmla="*/ 626045 w 635863"/>
                    <a:gd name="connsiteY70" fmla="*/ 192882 h 371897"/>
                    <a:gd name="connsiteX71" fmla="*/ 629488 w 635863"/>
                    <a:gd name="connsiteY71" fmla="*/ 187909 h 371897"/>
                    <a:gd name="connsiteX72" fmla="*/ 635863 w 635863"/>
                    <a:gd name="connsiteY72" fmla="*/ 188802 h 371897"/>
                    <a:gd name="connsiteX73" fmla="*/ 629360 w 635863"/>
                    <a:gd name="connsiteY73" fmla="*/ 198492 h 371897"/>
                    <a:gd name="connsiteX74" fmla="*/ 604624 w 635863"/>
                    <a:gd name="connsiteY74" fmla="*/ 212773 h 371897"/>
                    <a:gd name="connsiteX75" fmla="*/ 6375 w 635863"/>
                    <a:gd name="connsiteY75" fmla="*/ 185104 h 371897"/>
                    <a:gd name="connsiteX76" fmla="*/ 0 w 635863"/>
                    <a:gd name="connsiteY76" fmla="*/ 184212 h 371897"/>
                    <a:gd name="connsiteX77" fmla="*/ 9435 w 635863"/>
                    <a:gd name="connsiteY77" fmla="*/ 170314 h 371897"/>
                    <a:gd name="connsiteX78" fmla="*/ 29581 w 635863"/>
                    <a:gd name="connsiteY78" fmla="*/ 158711 h 371897"/>
                    <a:gd name="connsiteX79" fmla="*/ 32769 w 635863"/>
                    <a:gd name="connsiteY79" fmla="*/ 164321 h 371897"/>
                    <a:gd name="connsiteX80" fmla="*/ 12623 w 635863"/>
                    <a:gd name="connsiteY80" fmla="*/ 175924 h 371897"/>
                    <a:gd name="connsiteX81" fmla="*/ 6375 w 635863"/>
                    <a:gd name="connsiteY81" fmla="*/ 185232 h 371897"/>
                    <a:gd name="connsiteX82" fmla="*/ 620180 w 635863"/>
                    <a:gd name="connsiteY82" fmla="*/ 177582 h 371897"/>
                    <a:gd name="connsiteX83" fmla="*/ 587539 w 635863"/>
                    <a:gd name="connsiteY83" fmla="*/ 158838 h 371897"/>
                    <a:gd name="connsiteX84" fmla="*/ 590727 w 635863"/>
                    <a:gd name="connsiteY84" fmla="*/ 153228 h 371897"/>
                    <a:gd name="connsiteX85" fmla="*/ 623368 w 635863"/>
                    <a:gd name="connsiteY85" fmla="*/ 171971 h 371897"/>
                    <a:gd name="connsiteX86" fmla="*/ 620180 w 635863"/>
                    <a:gd name="connsiteY86" fmla="*/ 177582 h 371897"/>
                    <a:gd name="connsiteX87" fmla="*/ 49089 w 635863"/>
                    <a:gd name="connsiteY87" fmla="*/ 154886 h 371897"/>
                    <a:gd name="connsiteX88" fmla="*/ 45902 w 635863"/>
                    <a:gd name="connsiteY88" fmla="*/ 149276 h 371897"/>
                    <a:gd name="connsiteX89" fmla="*/ 78543 w 635863"/>
                    <a:gd name="connsiteY89" fmla="*/ 130532 h 371897"/>
                    <a:gd name="connsiteX90" fmla="*/ 81730 w 635863"/>
                    <a:gd name="connsiteY90" fmla="*/ 136143 h 371897"/>
                    <a:gd name="connsiteX91" fmla="*/ 49089 w 635863"/>
                    <a:gd name="connsiteY91" fmla="*/ 154886 h 371897"/>
                    <a:gd name="connsiteX92" fmla="*/ 571218 w 635863"/>
                    <a:gd name="connsiteY92" fmla="*/ 149403 h 371897"/>
                    <a:gd name="connsiteX93" fmla="*/ 538577 w 635863"/>
                    <a:gd name="connsiteY93" fmla="*/ 130660 h 371897"/>
                    <a:gd name="connsiteX94" fmla="*/ 541765 w 635863"/>
                    <a:gd name="connsiteY94" fmla="*/ 125050 h 371897"/>
                    <a:gd name="connsiteX95" fmla="*/ 574406 w 635863"/>
                    <a:gd name="connsiteY95" fmla="*/ 143793 h 371897"/>
                    <a:gd name="connsiteX96" fmla="*/ 571218 w 635863"/>
                    <a:gd name="connsiteY96" fmla="*/ 149403 h 371897"/>
                    <a:gd name="connsiteX97" fmla="*/ 98051 w 635863"/>
                    <a:gd name="connsiteY97" fmla="*/ 126708 h 371897"/>
                    <a:gd name="connsiteX98" fmla="*/ 94863 w 635863"/>
                    <a:gd name="connsiteY98" fmla="*/ 121097 h 371897"/>
                    <a:gd name="connsiteX99" fmla="*/ 127504 w 635863"/>
                    <a:gd name="connsiteY99" fmla="*/ 102354 h 371897"/>
                    <a:gd name="connsiteX100" fmla="*/ 130692 w 635863"/>
                    <a:gd name="connsiteY100" fmla="*/ 107964 h 371897"/>
                    <a:gd name="connsiteX101" fmla="*/ 98051 w 635863"/>
                    <a:gd name="connsiteY101" fmla="*/ 126708 h 371897"/>
                    <a:gd name="connsiteX102" fmla="*/ 522257 w 635863"/>
                    <a:gd name="connsiteY102" fmla="*/ 121225 h 371897"/>
                    <a:gd name="connsiteX103" fmla="*/ 489616 w 635863"/>
                    <a:gd name="connsiteY103" fmla="*/ 102481 h 371897"/>
                    <a:gd name="connsiteX104" fmla="*/ 492803 w 635863"/>
                    <a:gd name="connsiteY104" fmla="*/ 96872 h 371897"/>
                    <a:gd name="connsiteX105" fmla="*/ 525445 w 635863"/>
                    <a:gd name="connsiteY105" fmla="*/ 115615 h 371897"/>
                    <a:gd name="connsiteX106" fmla="*/ 522257 w 635863"/>
                    <a:gd name="connsiteY106" fmla="*/ 121225 h 371897"/>
                    <a:gd name="connsiteX107" fmla="*/ 147012 w 635863"/>
                    <a:gd name="connsiteY107" fmla="*/ 98529 h 371897"/>
                    <a:gd name="connsiteX108" fmla="*/ 143825 w 635863"/>
                    <a:gd name="connsiteY108" fmla="*/ 92919 h 371897"/>
                    <a:gd name="connsiteX109" fmla="*/ 176466 w 635863"/>
                    <a:gd name="connsiteY109" fmla="*/ 74176 h 371897"/>
                    <a:gd name="connsiteX110" fmla="*/ 179653 w 635863"/>
                    <a:gd name="connsiteY110" fmla="*/ 79786 h 371897"/>
                    <a:gd name="connsiteX111" fmla="*/ 147012 w 635863"/>
                    <a:gd name="connsiteY111" fmla="*/ 98529 h 371897"/>
                    <a:gd name="connsiteX112" fmla="*/ 473295 w 635863"/>
                    <a:gd name="connsiteY112" fmla="*/ 93046 h 371897"/>
                    <a:gd name="connsiteX113" fmla="*/ 440654 w 635863"/>
                    <a:gd name="connsiteY113" fmla="*/ 74303 h 371897"/>
                    <a:gd name="connsiteX114" fmla="*/ 443842 w 635863"/>
                    <a:gd name="connsiteY114" fmla="*/ 68693 h 371897"/>
                    <a:gd name="connsiteX115" fmla="*/ 476483 w 635863"/>
                    <a:gd name="connsiteY115" fmla="*/ 87436 h 371897"/>
                    <a:gd name="connsiteX116" fmla="*/ 473295 w 635863"/>
                    <a:gd name="connsiteY116" fmla="*/ 93046 h 371897"/>
                    <a:gd name="connsiteX117" fmla="*/ 195974 w 635863"/>
                    <a:gd name="connsiteY117" fmla="*/ 70351 h 371897"/>
                    <a:gd name="connsiteX118" fmla="*/ 192786 w 635863"/>
                    <a:gd name="connsiteY118" fmla="*/ 64740 h 371897"/>
                    <a:gd name="connsiteX119" fmla="*/ 225427 w 635863"/>
                    <a:gd name="connsiteY119" fmla="*/ 45997 h 371897"/>
                    <a:gd name="connsiteX120" fmla="*/ 228615 w 635863"/>
                    <a:gd name="connsiteY120" fmla="*/ 51607 h 371897"/>
                    <a:gd name="connsiteX121" fmla="*/ 195974 w 635863"/>
                    <a:gd name="connsiteY121" fmla="*/ 70351 h 371897"/>
                    <a:gd name="connsiteX122" fmla="*/ 424334 w 635863"/>
                    <a:gd name="connsiteY122" fmla="*/ 64740 h 371897"/>
                    <a:gd name="connsiteX123" fmla="*/ 391693 w 635863"/>
                    <a:gd name="connsiteY123" fmla="*/ 45997 h 371897"/>
                    <a:gd name="connsiteX124" fmla="*/ 394880 w 635863"/>
                    <a:gd name="connsiteY124" fmla="*/ 40387 h 371897"/>
                    <a:gd name="connsiteX125" fmla="*/ 427521 w 635863"/>
                    <a:gd name="connsiteY125" fmla="*/ 59130 h 371897"/>
                    <a:gd name="connsiteX126" fmla="*/ 424334 w 635863"/>
                    <a:gd name="connsiteY126" fmla="*/ 64740 h 371897"/>
                    <a:gd name="connsiteX127" fmla="*/ 244935 w 635863"/>
                    <a:gd name="connsiteY127" fmla="*/ 42045 h 371897"/>
                    <a:gd name="connsiteX128" fmla="*/ 241748 w 635863"/>
                    <a:gd name="connsiteY128" fmla="*/ 36434 h 371897"/>
                    <a:gd name="connsiteX129" fmla="*/ 274389 w 635863"/>
                    <a:gd name="connsiteY129" fmla="*/ 17691 h 371897"/>
                    <a:gd name="connsiteX130" fmla="*/ 277577 w 635863"/>
                    <a:gd name="connsiteY130" fmla="*/ 23301 h 371897"/>
                    <a:gd name="connsiteX131" fmla="*/ 244935 w 635863"/>
                    <a:gd name="connsiteY131" fmla="*/ 42045 h 371897"/>
                    <a:gd name="connsiteX132" fmla="*/ 375372 w 635863"/>
                    <a:gd name="connsiteY132" fmla="*/ 36562 h 371897"/>
                    <a:gd name="connsiteX133" fmla="*/ 342731 w 635863"/>
                    <a:gd name="connsiteY133" fmla="*/ 17819 h 371897"/>
                    <a:gd name="connsiteX134" fmla="*/ 345919 w 635863"/>
                    <a:gd name="connsiteY134" fmla="*/ 12209 h 371897"/>
                    <a:gd name="connsiteX135" fmla="*/ 378560 w 635863"/>
                    <a:gd name="connsiteY135" fmla="*/ 30952 h 371897"/>
                    <a:gd name="connsiteX136" fmla="*/ 375372 w 635863"/>
                    <a:gd name="connsiteY136" fmla="*/ 36562 h 371897"/>
                    <a:gd name="connsiteX137" fmla="*/ 293897 w 635863"/>
                    <a:gd name="connsiteY137" fmla="*/ 13866 h 371897"/>
                    <a:gd name="connsiteX138" fmla="*/ 290709 w 635863"/>
                    <a:gd name="connsiteY138" fmla="*/ 8256 h 371897"/>
                    <a:gd name="connsiteX139" fmla="*/ 296447 w 635863"/>
                    <a:gd name="connsiteY139" fmla="*/ 4941 h 371897"/>
                    <a:gd name="connsiteX140" fmla="*/ 329216 w 635863"/>
                    <a:gd name="connsiteY140" fmla="*/ 2774 h 371897"/>
                    <a:gd name="connsiteX141" fmla="*/ 326793 w 635863"/>
                    <a:gd name="connsiteY141" fmla="*/ 8639 h 371897"/>
                    <a:gd name="connsiteX142" fmla="*/ 299762 w 635863"/>
                    <a:gd name="connsiteY142" fmla="*/ 10424 h 371897"/>
                    <a:gd name="connsiteX143" fmla="*/ 294024 w 635863"/>
                    <a:gd name="connsiteY143"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3" h="371897">
                      <a:moveTo>
                        <a:pt x="314808" y="371770"/>
                      </a:moveTo>
                      <a:cubicBezTo>
                        <a:pt x="311620" y="371770"/>
                        <a:pt x="308305" y="371515"/>
                        <a:pt x="305117" y="370878"/>
                      </a:cubicBezTo>
                      <a:lnTo>
                        <a:pt x="306392" y="364630"/>
                      </a:lnTo>
                      <a:cubicBezTo>
                        <a:pt x="309197" y="365140"/>
                        <a:pt x="312003" y="365395"/>
                        <a:pt x="314808" y="365395"/>
                      </a:cubicBezTo>
                      <a:lnTo>
                        <a:pt x="314808" y="365395"/>
                      </a:lnTo>
                      <a:cubicBezTo>
                        <a:pt x="322585" y="365395"/>
                        <a:pt x="330108" y="363355"/>
                        <a:pt x="336866" y="359530"/>
                      </a:cubicBezTo>
                      <a:lnTo>
                        <a:pt x="340053" y="357617"/>
                      </a:lnTo>
                      <a:lnTo>
                        <a:pt x="343241" y="363228"/>
                      </a:lnTo>
                      <a:lnTo>
                        <a:pt x="340053" y="365140"/>
                      </a:lnTo>
                      <a:cubicBezTo>
                        <a:pt x="332403" y="369603"/>
                        <a:pt x="323605" y="371898"/>
                        <a:pt x="314808" y="371898"/>
                      </a:cubicBezTo>
                      <a:lnTo>
                        <a:pt x="314808" y="371898"/>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176"/>
                      </a:moveTo>
                      <a:lnTo>
                        <a:pt x="205282" y="316434"/>
                      </a:lnTo>
                      <a:lnTo>
                        <a:pt x="208469" y="310824"/>
                      </a:lnTo>
                      <a:lnTo>
                        <a:pt x="241110" y="329567"/>
                      </a:lnTo>
                      <a:lnTo>
                        <a:pt x="237923" y="335176"/>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29"/>
                      </a:moveTo>
                      <a:lnTo>
                        <a:pt x="503386" y="263519"/>
                      </a:lnTo>
                      <a:lnTo>
                        <a:pt x="536027" y="244776"/>
                      </a:lnTo>
                      <a:lnTo>
                        <a:pt x="539215" y="250386"/>
                      </a:lnTo>
                      <a:lnTo>
                        <a:pt x="506574" y="269129"/>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773"/>
                      </a:moveTo>
                      <a:lnTo>
                        <a:pt x="601309" y="207163"/>
                      </a:lnTo>
                      <a:lnTo>
                        <a:pt x="626045" y="192882"/>
                      </a:lnTo>
                      <a:cubicBezTo>
                        <a:pt x="627958" y="191734"/>
                        <a:pt x="629105" y="190077"/>
                        <a:pt x="629488" y="187909"/>
                      </a:cubicBezTo>
                      <a:lnTo>
                        <a:pt x="635863" y="188802"/>
                      </a:lnTo>
                      <a:cubicBezTo>
                        <a:pt x="635226" y="192882"/>
                        <a:pt x="632930" y="196325"/>
                        <a:pt x="629360" y="198492"/>
                      </a:cubicBezTo>
                      <a:lnTo>
                        <a:pt x="604624" y="212773"/>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8"/>
                      </a:lnTo>
                      <a:lnTo>
                        <a:pt x="623368" y="171971"/>
                      </a:lnTo>
                      <a:lnTo>
                        <a:pt x="620180" y="177582"/>
                      </a:lnTo>
                      <a:close/>
                      <a:moveTo>
                        <a:pt x="49089" y="154886"/>
                      </a:moveTo>
                      <a:lnTo>
                        <a:pt x="45902" y="149276"/>
                      </a:lnTo>
                      <a:lnTo>
                        <a:pt x="78543" y="130532"/>
                      </a:lnTo>
                      <a:lnTo>
                        <a:pt x="81730" y="136143"/>
                      </a:lnTo>
                      <a:lnTo>
                        <a:pt x="49089" y="154886"/>
                      </a:lnTo>
                      <a:close/>
                      <a:moveTo>
                        <a:pt x="571218" y="149403"/>
                      </a:moveTo>
                      <a:lnTo>
                        <a:pt x="538577" y="130660"/>
                      </a:lnTo>
                      <a:lnTo>
                        <a:pt x="541765" y="125050"/>
                      </a:lnTo>
                      <a:lnTo>
                        <a:pt x="574406" y="143793"/>
                      </a:lnTo>
                      <a:lnTo>
                        <a:pt x="571218" y="149403"/>
                      </a:lnTo>
                      <a:close/>
                      <a:moveTo>
                        <a:pt x="98051" y="126708"/>
                      </a:moveTo>
                      <a:lnTo>
                        <a:pt x="94863" y="121097"/>
                      </a:lnTo>
                      <a:lnTo>
                        <a:pt x="127504" y="102354"/>
                      </a:lnTo>
                      <a:lnTo>
                        <a:pt x="130692" y="107964"/>
                      </a:lnTo>
                      <a:lnTo>
                        <a:pt x="98051" y="126708"/>
                      </a:lnTo>
                      <a:close/>
                      <a:moveTo>
                        <a:pt x="522257" y="121225"/>
                      </a:moveTo>
                      <a:lnTo>
                        <a:pt x="489616" y="102481"/>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6"/>
                      </a:moveTo>
                      <a:lnTo>
                        <a:pt x="440654" y="74303"/>
                      </a:lnTo>
                      <a:lnTo>
                        <a:pt x="443842" y="68693"/>
                      </a:lnTo>
                      <a:lnTo>
                        <a:pt x="476483" y="87436"/>
                      </a:lnTo>
                      <a:lnTo>
                        <a:pt x="473295" y="93046"/>
                      </a:lnTo>
                      <a:close/>
                      <a:moveTo>
                        <a:pt x="195974" y="70351"/>
                      </a:moveTo>
                      <a:lnTo>
                        <a:pt x="192786" y="64740"/>
                      </a:lnTo>
                      <a:lnTo>
                        <a:pt x="225427" y="45997"/>
                      </a:lnTo>
                      <a:lnTo>
                        <a:pt x="228615" y="51607"/>
                      </a:lnTo>
                      <a:lnTo>
                        <a:pt x="195974" y="70351"/>
                      </a:lnTo>
                      <a:close/>
                      <a:moveTo>
                        <a:pt x="424334" y="64740"/>
                      </a:moveTo>
                      <a:lnTo>
                        <a:pt x="391693" y="45997"/>
                      </a:lnTo>
                      <a:lnTo>
                        <a:pt x="394880" y="40387"/>
                      </a:lnTo>
                      <a:lnTo>
                        <a:pt x="427521" y="59130"/>
                      </a:lnTo>
                      <a:lnTo>
                        <a:pt x="424334" y="64740"/>
                      </a:lnTo>
                      <a:close/>
                      <a:moveTo>
                        <a:pt x="244935" y="42045"/>
                      </a:moveTo>
                      <a:lnTo>
                        <a:pt x="241748" y="36434"/>
                      </a:lnTo>
                      <a:lnTo>
                        <a:pt x="274389" y="17691"/>
                      </a:lnTo>
                      <a:lnTo>
                        <a:pt x="277577" y="23301"/>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68" name="Bild 1861">
              <a:extLst>
                <a:ext uri="{FF2B5EF4-FFF2-40B4-BE49-F238E27FC236}">
                  <a16:creationId xmlns:a16="http://schemas.microsoft.com/office/drawing/2014/main" id="{60E42689-A652-C6F1-88B5-2EE70F5C31C7}"/>
                </a:ext>
              </a:extLst>
            </p:cNvPr>
            <p:cNvGrpSpPr/>
            <p:nvPr/>
          </p:nvGrpSpPr>
          <p:grpSpPr>
            <a:xfrm>
              <a:off x="1557586" y="3823624"/>
              <a:ext cx="636245" cy="422899"/>
              <a:chOff x="1557586" y="3823624"/>
              <a:chExt cx="636245" cy="422899"/>
            </a:xfrm>
          </p:grpSpPr>
          <p:grpSp>
            <p:nvGrpSpPr>
              <p:cNvPr id="2369" name="Bild 1861">
                <a:extLst>
                  <a:ext uri="{FF2B5EF4-FFF2-40B4-BE49-F238E27FC236}">
                    <a16:creationId xmlns:a16="http://schemas.microsoft.com/office/drawing/2014/main" id="{D568C5F6-43F0-EBD2-50B3-0700CE898CDC}"/>
                  </a:ext>
                </a:extLst>
              </p:cNvPr>
              <p:cNvGrpSpPr/>
              <p:nvPr/>
            </p:nvGrpSpPr>
            <p:grpSpPr>
              <a:xfrm>
                <a:off x="1557586" y="4001334"/>
                <a:ext cx="636245" cy="245190"/>
                <a:chOff x="1557586" y="4001334"/>
                <a:chExt cx="636245" cy="245190"/>
              </a:xfrm>
            </p:grpSpPr>
            <p:sp>
              <p:nvSpPr>
                <p:cNvPr id="2370" name="Frihandsfigur 2369">
                  <a:extLst>
                    <a:ext uri="{FF2B5EF4-FFF2-40B4-BE49-F238E27FC236}">
                      <a16:creationId xmlns:a16="http://schemas.microsoft.com/office/drawing/2014/main" id="{CAAE4A45-A320-1372-E9A6-F5A8A35AD21B}"/>
                    </a:ext>
                  </a:extLst>
                </p:cNvPr>
                <p:cNvSpPr/>
                <p:nvPr/>
              </p:nvSpPr>
              <p:spPr>
                <a:xfrm>
                  <a:off x="1560774" y="4004394"/>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71" name="Bild 1861">
                  <a:extLst>
                    <a:ext uri="{FF2B5EF4-FFF2-40B4-BE49-F238E27FC236}">
                      <a16:creationId xmlns:a16="http://schemas.microsoft.com/office/drawing/2014/main" id="{456032C2-11E4-A6F4-4E62-50E291F2B23E}"/>
                    </a:ext>
                  </a:extLst>
                </p:cNvPr>
                <p:cNvGrpSpPr/>
                <p:nvPr/>
              </p:nvGrpSpPr>
              <p:grpSpPr>
                <a:xfrm>
                  <a:off x="1557586" y="4001334"/>
                  <a:ext cx="636245" cy="245190"/>
                  <a:chOff x="1557586" y="4001334"/>
                  <a:chExt cx="636245" cy="245190"/>
                </a:xfrm>
                <a:solidFill>
                  <a:srgbClr val="9D9C9C"/>
                </a:solidFill>
              </p:grpSpPr>
              <p:sp>
                <p:nvSpPr>
                  <p:cNvPr id="2372" name="Frihandsfigur 2371">
                    <a:extLst>
                      <a:ext uri="{FF2B5EF4-FFF2-40B4-BE49-F238E27FC236}">
                        <a16:creationId xmlns:a16="http://schemas.microsoft.com/office/drawing/2014/main" id="{37BE0975-595C-BFF2-F1F3-B5931C480026}"/>
                      </a:ext>
                    </a:extLst>
                  </p:cNvPr>
                  <p:cNvSpPr/>
                  <p:nvPr/>
                </p:nvSpPr>
                <p:spPr>
                  <a:xfrm>
                    <a:off x="1557586" y="4007071"/>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373" name="Frihandsfigur 2372">
                    <a:extLst>
                      <a:ext uri="{FF2B5EF4-FFF2-40B4-BE49-F238E27FC236}">
                        <a16:creationId xmlns:a16="http://schemas.microsoft.com/office/drawing/2014/main" id="{E02BA72A-1DF4-F4A6-AE11-B20510416194}"/>
                      </a:ext>
                    </a:extLst>
                  </p:cNvPr>
                  <p:cNvSpPr/>
                  <p:nvPr/>
                </p:nvSpPr>
                <p:spPr>
                  <a:xfrm>
                    <a:off x="1557586" y="4001334"/>
                    <a:ext cx="636245" cy="245190"/>
                  </a:xfrm>
                  <a:custGeom>
                    <a:avLst/>
                    <a:gdLst>
                      <a:gd name="connsiteX0" fmla="*/ 312258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8 w 636245"/>
                      <a:gd name="connsiteY5" fmla="*/ 238688 h 245190"/>
                      <a:gd name="connsiteX6" fmla="*/ 312258 w 636245"/>
                      <a:gd name="connsiteY6" fmla="*/ 245063 h 245190"/>
                      <a:gd name="connsiteX7" fmla="*/ 331766 w 636245"/>
                      <a:gd name="connsiteY7" fmla="*/ 241748 h 245190"/>
                      <a:gd name="connsiteX8" fmla="*/ 329471 w 636245"/>
                      <a:gd name="connsiteY8" fmla="*/ 235755 h 245190"/>
                      <a:gd name="connsiteX9" fmla="*/ 336483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3 w 636245"/>
                      <a:gd name="connsiteY26" fmla="*/ 170218 h 245190"/>
                      <a:gd name="connsiteX27" fmla="*/ 213824 w 636245"/>
                      <a:gd name="connsiteY27" fmla="*/ 189088 h 245190"/>
                      <a:gd name="connsiteX28" fmla="*/ 210637 w 636245"/>
                      <a:gd name="connsiteY28" fmla="*/ 194699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1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5 h 245190"/>
                      <a:gd name="connsiteX61" fmla="*/ 606665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7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2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8" y="245190"/>
                        </a:moveTo>
                        <a:cubicBezTo>
                          <a:pt x="302950" y="245190"/>
                          <a:pt x="293769" y="242640"/>
                          <a:pt x="285609" y="237923"/>
                        </a:cubicBezTo>
                        <a:lnTo>
                          <a:pt x="275791" y="232185"/>
                        </a:lnTo>
                        <a:lnTo>
                          <a:pt x="278979" y="226575"/>
                        </a:lnTo>
                        <a:lnTo>
                          <a:pt x="288797" y="232313"/>
                        </a:lnTo>
                        <a:cubicBezTo>
                          <a:pt x="295937" y="236392"/>
                          <a:pt x="304097" y="238688"/>
                          <a:pt x="312258" y="238688"/>
                        </a:cubicBezTo>
                        <a:lnTo>
                          <a:pt x="312258" y="245063"/>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699"/>
                        </a:moveTo>
                        <a:lnTo>
                          <a:pt x="177996" y="175828"/>
                        </a:lnTo>
                        <a:lnTo>
                          <a:pt x="181183" y="170218"/>
                        </a:lnTo>
                        <a:lnTo>
                          <a:pt x="213824" y="189088"/>
                        </a:lnTo>
                        <a:lnTo>
                          <a:pt x="210637" y="194699"/>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1" y="110801"/>
                        </a:lnTo>
                        <a:lnTo>
                          <a:pt x="528249" y="129544"/>
                        </a:lnTo>
                        <a:close/>
                        <a:moveTo>
                          <a:pt x="64007" y="109908"/>
                        </a:moveTo>
                        <a:lnTo>
                          <a:pt x="31366" y="91038"/>
                        </a:lnTo>
                        <a:lnTo>
                          <a:pt x="34554" y="85428"/>
                        </a:lnTo>
                        <a:lnTo>
                          <a:pt x="67195" y="104298"/>
                        </a:lnTo>
                        <a:lnTo>
                          <a:pt x="64007" y="109908"/>
                        </a:lnTo>
                        <a:close/>
                        <a:moveTo>
                          <a:pt x="577211" y="101366"/>
                        </a:moveTo>
                        <a:lnTo>
                          <a:pt x="574024" y="95755"/>
                        </a:lnTo>
                        <a:lnTo>
                          <a:pt x="606665"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374" name="Bild 1861">
                <a:extLst>
                  <a:ext uri="{FF2B5EF4-FFF2-40B4-BE49-F238E27FC236}">
                    <a16:creationId xmlns:a16="http://schemas.microsoft.com/office/drawing/2014/main" id="{4B7B0497-7C1D-DB32-2A51-88B12DC323BF}"/>
                  </a:ext>
                </a:extLst>
              </p:cNvPr>
              <p:cNvGrpSpPr/>
              <p:nvPr/>
            </p:nvGrpSpPr>
            <p:grpSpPr>
              <a:xfrm>
                <a:off x="1557714" y="3823624"/>
                <a:ext cx="635863" cy="371770"/>
                <a:chOff x="1557714" y="3823624"/>
                <a:chExt cx="635863" cy="371770"/>
              </a:xfrm>
            </p:grpSpPr>
            <p:sp>
              <p:nvSpPr>
                <p:cNvPr id="2375" name="Frihandsfigur 2374">
                  <a:extLst>
                    <a:ext uri="{FF2B5EF4-FFF2-40B4-BE49-F238E27FC236}">
                      <a16:creationId xmlns:a16="http://schemas.microsoft.com/office/drawing/2014/main" id="{119BCF41-780B-5EA5-F8F3-EB1DC4F9C8B7}"/>
                    </a:ext>
                  </a:extLst>
                </p:cNvPr>
                <p:cNvSpPr/>
                <p:nvPr/>
              </p:nvSpPr>
              <p:spPr>
                <a:xfrm>
                  <a:off x="1560901" y="382674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76" name="Frihandsfigur 2375">
                  <a:extLst>
                    <a:ext uri="{FF2B5EF4-FFF2-40B4-BE49-F238E27FC236}">
                      <a16:creationId xmlns:a16="http://schemas.microsoft.com/office/drawing/2014/main" id="{4BC71AD8-94EA-7F21-4796-9AF8001C5835}"/>
                    </a:ext>
                  </a:extLst>
                </p:cNvPr>
                <p:cNvSpPr/>
                <p:nvPr/>
              </p:nvSpPr>
              <p:spPr>
                <a:xfrm>
                  <a:off x="1557714" y="3823624"/>
                  <a:ext cx="635863" cy="371770"/>
                </a:xfrm>
                <a:custGeom>
                  <a:avLst/>
                  <a:gdLst>
                    <a:gd name="connsiteX0" fmla="*/ 314808 w 635863"/>
                    <a:gd name="connsiteY0" fmla="*/ 371643 h 371770"/>
                    <a:gd name="connsiteX1" fmla="*/ 305117 w 635863"/>
                    <a:gd name="connsiteY1" fmla="*/ 370750 h 371770"/>
                    <a:gd name="connsiteX2" fmla="*/ 306392 w 635863"/>
                    <a:gd name="connsiteY2" fmla="*/ 364503 h 371770"/>
                    <a:gd name="connsiteX3" fmla="*/ 314808 w 635863"/>
                    <a:gd name="connsiteY3" fmla="*/ 365268 h 371770"/>
                    <a:gd name="connsiteX4" fmla="*/ 314808 w 635863"/>
                    <a:gd name="connsiteY4" fmla="*/ 365268 h 371770"/>
                    <a:gd name="connsiteX5" fmla="*/ 336866 w 635863"/>
                    <a:gd name="connsiteY5" fmla="*/ 359403 h 371770"/>
                    <a:gd name="connsiteX6" fmla="*/ 340053 w 635863"/>
                    <a:gd name="connsiteY6" fmla="*/ 357490 h 371770"/>
                    <a:gd name="connsiteX7" fmla="*/ 343241 w 635863"/>
                    <a:gd name="connsiteY7" fmla="*/ 363100 h 371770"/>
                    <a:gd name="connsiteX8" fmla="*/ 340053 w 635863"/>
                    <a:gd name="connsiteY8" fmla="*/ 365013 h 371770"/>
                    <a:gd name="connsiteX9" fmla="*/ 314808 w 635863"/>
                    <a:gd name="connsiteY9" fmla="*/ 371770 h 371770"/>
                    <a:gd name="connsiteX10" fmla="*/ 314808 w 635863"/>
                    <a:gd name="connsiteY10" fmla="*/ 371770 h 371770"/>
                    <a:gd name="connsiteX11" fmla="*/ 286884 w 635863"/>
                    <a:gd name="connsiteY11" fmla="*/ 363228 h 371770"/>
                    <a:gd name="connsiteX12" fmla="*/ 254243 w 635863"/>
                    <a:gd name="connsiteY12" fmla="*/ 344484 h 371770"/>
                    <a:gd name="connsiteX13" fmla="*/ 257431 w 635863"/>
                    <a:gd name="connsiteY13" fmla="*/ 338874 h 371770"/>
                    <a:gd name="connsiteX14" fmla="*/ 290072 w 635863"/>
                    <a:gd name="connsiteY14" fmla="*/ 357617 h 371770"/>
                    <a:gd name="connsiteX15" fmla="*/ 286884 w 635863"/>
                    <a:gd name="connsiteY15" fmla="*/ 363228 h 371770"/>
                    <a:gd name="connsiteX16" fmla="*/ 359689 w 635863"/>
                    <a:gd name="connsiteY16" fmla="*/ 353665 h 371770"/>
                    <a:gd name="connsiteX17" fmla="*/ 356502 w 635863"/>
                    <a:gd name="connsiteY17" fmla="*/ 348054 h 371770"/>
                    <a:gd name="connsiteX18" fmla="*/ 389143 w 635863"/>
                    <a:gd name="connsiteY18" fmla="*/ 329311 h 371770"/>
                    <a:gd name="connsiteX19" fmla="*/ 392330 w 635863"/>
                    <a:gd name="connsiteY19" fmla="*/ 334922 h 371770"/>
                    <a:gd name="connsiteX20" fmla="*/ 359689 w 635863"/>
                    <a:gd name="connsiteY20" fmla="*/ 353665 h 371770"/>
                    <a:gd name="connsiteX21" fmla="*/ 237923 w 635863"/>
                    <a:gd name="connsiteY21" fmla="*/ 335049 h 371770"/>
                    <a:gd name="connsiteX22" fmla="*/ 205282 w 635863"/>
                    <a:gd name="connsiteY22" fmla="*/ 316306 h 371770"/>
                    <a:gd name="connsiteX23" fmla="*/ 208469 w 635863"/>
                    <a:gd name="connsiteY23" fmla="*/ 310696 h 371770"/>
                    <a:gd name="connsiteX24" fmla="*/ 241110 w 635863"/>
                    <a:gd name="connsiteY24" fmla="*/ 329439 h 371770"/>
                    <a:gd name="connsiteX25" fmla="*/ 237923 w 635863"/>
                    <a:gd name="connsiteY25" fmla="*/ 335049 h 371770"/>
                    <a:gd name="connsiteX26" fmla="*/ 408651 w 635863"/>
                    <a:gd name="connsiteY26" fmla="*/ 325486 h 371770"/>
                    <a:gd name="connsiteX27" fmla="*/ 405463 w 635863"/>
                    <a:gd name="connsiteY27" fmla="*/ 319876 h 371770"/>
                    <a:gd name="connsiteX28" fmla="*/ 438104 w 635863"/>
                    <a:gd name="connsiteY28" fmla="*/ 301133 h 371770"/>
                    <a:gd name="connsiteX29" fmla="*/ 441292 w 635863"/>
                    <a:gd name="connsiteY29" fmla="*/ 306743 h 371770"/>
                    <a:gd name="connsiteX30" fmla="*/ 408651 w 635863"/>
                    <a:gd name="connsiteY30" fmla="*/ 325486 h 371770"/>
                    <a:gd name="connsiteX31" fmla="*/ 188961 w 635863"/>
                    <a:gd name="connsiteY31" fmla="*/ 306871 h 371770"/>
                    <a:gd name="connsiteX32" fmla="*/ 156320 w 635863"/>
                    <a:gd name="connsiteY32" fmla="*/ 288128 h 371770"/>
                    <a:gd name="connsiteX33" fmla="*/ 159508 w 635863"/>
                    <a:gd name="connsiteY33" fmla="*/ 282518 h 371770"/>
                    <a:gd name="connsiteX34" fmla="*/ 192149 w 635863"/>
                    <a:gd name="connsiteY34" fmla="*/ 301261 h 371770"/>
                    <a:gd name="connsiteX35" fmla="*/ 188961 w 635863"/>
                    <a:gd name="connsiteY35" fmla="*/ 306871 h 371770"/>
                    <a:gd name="connsiteX36" fmla="*/ 457612 w 635863"/>
                    <a:gd name="connsiteY36" fmla="*/ 297180 h 371770"/>
                    <a:gd name="connsiteX37" fmla="*/ 454425 w 635863"/>
                    <a:gd name="connsiteY37" fmla="*/ 291570 h 371770"/>
                    <a:gd name="connsiteX38" fmla="*/ 487066 w 635863"/>
                    <a:gd name="connsiteY38" fmla="*/ 272827 h 371770"/>
                    <a:gd name="connsiteX39" fmla="*/ 490253 w 635863"/>
                    <a:gd name="connsiteY39" fmla="*/ 278437 h 371770"/>
                    <a:gd name="connsiteX40" fmla="*/ 457612 w 635863"/>
                    <a:gd name="connsiteY40" fmla="*/ 297180 h 371770"/>
                    <a:gd name="connsiteX41" fmla="*/ 140000 w 635863"/>
                    <a:gd name="connsiteY41" fmla="*/ 278692 h 371770"/>
                    <a:gd name="connsiteX42" fmla="*/ 107358 w 635863"/>
                    <a:gd name="connsiteY42" fmla="*/ 259949 h 371770"/>
                    <a:gd name="connsiteX43" fmla="*/ 110546 w 635863"/>
                    <a:gd name="connsiteY43" fmla="*/ 254339 h 371770"/>
                    <a:gd name="connsiteX44" fmla="*/ 143187 w 635863"/>
                    <a:gd name="connsiteY44" fmla="*/ 273082 h 371770"/>
                    <a:gd name="connsiteX45" fmla="*/ 140000 w 635863"/>
                    <a:gd name="connsiteY45" fmla="*/ 278692 h 371770"/>
                    <a:gd name="connsiteX46" fmla="*/ 506574 w 635863"/>
                    <a:gd name="connsiteY46" fmla="*/ 269002 h 371770"/>
                    <a:gd name="connsiteX47" fmla="*/ 503386 w 635863"/>
                    <a:gd name="connsiteY47" fmla="*/ 263392 h 371770"/>
                    <a:gd name="connsiteX48" fmla="*/ 536027 w 635863"/>
                    <a:gd name="connsiteY48" fmla="*/ 244649 h 371770"/>
                    <a:gd name="connsiteX49" fmla="*/ 539215 w 635863"/>
                    <a:gd name="connsiteY49" fmla="*/ 250259 h 371770"/>
                    <a:gd name="connsiteX50" fmla="*/ 506574 w 635863"/>
                    <a:gd name="connsiteY50" fmla="*/ 269002 h 371770"/>
                    <a:gd name="connsiteX51" fmla="*/ 91038 w 635863"/>
                    <a:gd name="connsiteY51" fmla="*/ 250514 h 371770"/>
                    <a:gd name="connsiteX52" fmla="*/ 58397 w 635863"/>
                    <a:gd name="connsiteY52" fmla="*/ 231771 h 371770"/>
                    <a:gd name="connsiteX53" fmla="*/ 61585 w 635863"/>
                    <a:gd name="connsiteY53" fmla="*/ 226161 h 371770"/>
                    <a:gd name="connsiteX54" fmla="*/ 94226 w 635863"/>
                    <a:gd name="connsiteY54" fmla="*/ 244904 h 371770"/>
                    <a:gd name="connsiteX55" fmla="*/ 91038 w 635863"/>
                    <a:gd name="connsiteY55" fmla="*/ 250514 h 371770"/>
                    <a:gd name="connsiteX56" fmla="*/ 555535 w 635863"/>
                    <a:gd name="connsiteY56" fmla="*/ 240823 h 371770"/>
                    <a:gd name="connsiteX57" fmla="*/ 552348 w 635863"/>
                    <a:gd name="connsiteY57" fmla="*/ 235213 h 371770"/>
                    <a:gd name="connsiteX58" fmla="*/ 584989 w 635863"/>
                    <a:gd name="connsiteY58" fmla="*/ 216470 h 371770"/>
                    <a:gd name="connsiteX59" fmla="*/ 588177 w 635863"/>
                    <a:gd name="connsiteY59" fmla="*/ 222080 h 371770"/>
                    <a:gd name="connsiteX60" fmla="*/ 555535 w 635863"/>
                    <a:gd name="connsiteY60" fmla="*/ 240823 h 371770"/>
                    <a:gd name="connsiteX61" fmla="*/ 42076 w 635863"/>
                    <a:gd name="connsiteY61" fmla="*/ 222336 h 371770"/>
                    <a:gd name="connsiteX62" fmla="*/ 9435 w 635863"/>
                    <a:gd name="connsiteY62" fmla="*/ 203592 h 371770"/>
                    <a:gd name="connsiteX63" fmla="*/ 12496 w 635863"/>
                    <a:gd name="connsiteY63" fmla="*/ 197982 h 371770"/>
                    <a:gd name="connsiteX64" fmla="*/ 10838 w 635863"/>
                    <a:gd name="connsiteY64" fmla="*/ 200660 h 371770"/>
                    <a:gd name="connsiteX65" fmla="*/ 12623 w 635863"/>
                    <a:gd name="connsiteY65" fmla="*/ 197982 h 371770"/>
                    <a:gd name="connsiteX66" fmla="*/ 45391 w 635863"/>
                    <a:gd name="connsiteY66" fmla="*/ 216853 h 371770"/>
                    <a:gd name="connsiteX67" fmla="*/ 42204 w 635863"/>
                    <a:gd name="connsiteY67" fmla="*/ 222463 h 371770"/>
                    <a:gd name="connsiteX68" fmla="*/ 604497 w 635863"/>
                    <a:gd name="connsiteY68" fmla="*/ 212645 h 371770"/>
                    <a:gd name="connsiteX69" fmla="*/ 601309 w 635863"/>
                    <a:gd name="connsiteY69" fmla="*/ 207035 h 371770"/>
                    <a:gd name="connsiteX70" fmla="*/ 626045 w 635863"/>
                    <a:gd name="connsiteY70" fmla="*/ 192755 h 371770"/>
                    <a:gd name="connsiteX71" fmla="*/ 629488 w 635863"/>
                    <a:gd name="connsiteY71" fmla="*/ 187782 h 371770"/>
                    <a:gd name="connsiteX72" fmla="*/ 635863 w 635863"/>
                    <a:gd name="connsiteY72" fmla="*/ 188674 h 371770"/>
                    <a:gd name="connsiteX73" fmla="*/ 629360 w 635863"/>
                    <a:gd name="connsiteY73" fmla="*/ 198365 h 371770"/>
                    <a:gd name="connsiteX74" fmla="*/ 604624 w 635863"/>
                    <a:gd name="connsiteY74" fmla="*/ 212645 h 371770"/>
                    <a:gd name="connsiteX75" fmla="*/ 6375 w 635863"/>
                    <a:gd name="connsiteY75" fmla="*/ 184977 h 371770"/>
                    <a:gd name="connsiteX76" fmla="*/ 0 w 635863"/>
                    <a:gd name="connsiteY76" fmla="*/ 184084 h 371770"/>
                    <a:gd name="connsiteX77" fmla="*/ 9435 w 635863"/>
                    <a:gd name="connsiteY77" fmla="*/ 170186 h 371770"/>
                    <a:gd name="connsiteX78" fmla="*/ 29581 w 635863"/>
                    <a:gd name="connsiteY78" fmla="*/ 158584 h 371770"/>
                    <a:gd name="connsiteX79" fmla="*/ 32769 w 635863"/>
                    <a:gd name="connsiteY79" fmla="*/ 164194 h 371770"/>
                    <a:gd name="connsiteX80" fmla="*/ 12623 w 635863"/>
                    <a:gd name="connsiteY80" fmla="*/ 175797 h 371770"/>
                    <a:gd name="connsiteX81" fmla="*/ 6375 w 635863"/>
                    <a:gd name="connsiteY81" fmla="*/ 185104 h 371770"/>
                    <a:gd name="connsiteX82" fmla="*/ 620053 w 635863"/>
                    <a:gd name="connsiteY82" fmla="*/ 177454 h 371770"/>
                    <a:gd name="connsiteX83" fmla="*/ 587412 w 635863"/>
                    <a:gd name="connsiteY83" fmla="*/ 158711 h 371770"/>
                    <a:gd name="connsiteX84" fmla="*/ 590599 w 635863"/>
                    <a:gd name="connsiteY84" fmla="*/ 153101 h 371770"/>
                    <a:gd name="connsiteX85" fmla="*/ 623240 w 635863"/>
                    <a:gd name="connsiteY85" fmla="*/ 171844 h 371770"/>
                    <a:gd name="connsiteX86" fmla="*/ 620053 w 635863"/>
                    <a:gd name="connsiteY86" fmla="*/ 177454 h 371770"/>
                    <a:gd name="connsiteX87" fmla="*/ 49089 w 635863"/>
                    <a:gd name="connsiteY87" fmla="*/ 154758 h 371770"/>
                    <a:gd name="connsiteX88" fmla="*/ 45902 w 635863"/>
                    <a:gd name="connsiteY88" fmla="*/ 149148 h 371770"/>
                    <a:gd name="connsiteX89" fmla="*/ 78543 w 635863"/>
                    <a:gd name="connsiteY89" fmla="*/ 130405 h 371770"/>
                    <a:gd name="connsiteX90" fmla="*/ 81730 w 635863"/>
                    <a:gd name="connsiteY90" fmla="*/ 136015 h 371770"/>
                    <a:gd name="connsiteX91" fmla="*/ 49089 w 635863"/>
                    <a:gd name="connsiteY91" fmla="*/ 154758 h 371770"/>
                    <a:gd name="connsiteX92" fmla="*/ 571091 w 635863"/>
                    <a:gd name="connsiteY92" fmla="*/ 149276 h 371770"/>
                    <a:gd name="connsiteX93" fmla="*/ 538450 w 635863"/>
                    <a:gd name="connsiteY93" fmla="*/ 130532 h 371770"/>
                    <a:gd name="connsiteX94" fmla="*/ 541638 w 635863"/>
                    <a:gd name="connsiteY94" fmla="*/ 124922 h 371770"/>
                    <a:gd name="connsiteX95" fmla="*/ 574279 w 635863"/>
                    <a:gd name="connsiteY95" fmla="*/ 143665 h 371770"/>
                    <a:gd name="connsiteX96" fmla="*/ 571091 w 635863"/>
                    <a:gd name="connsiteY96" fmla="*/ 149276 h 371770"/>
                    <a:gd name="connsiteX97" fmla="*/ 98051 w 635863"/>
                    <a:gd name="connsiteY97" fmla="*/ 126580 h 371770"/>
                    <a:gd name="connsiteX98" fmla="*/ 94863 w 635863"/>
                    <a:gd name="connsiteY98" fmla="*/ 120970 h 371770"/>
                    <a:gd name="connsiteX99" fmla="*/ 127504 w 635863"/>
                    <a:gd name="connsiteY99" fmla="*/ 102227 h 371770"/>
                    <a:gd name="connsiteX100" fmla="*/ 130692 w 635863"/>
                    <a:gd name="connsiteY100" fmla="*/ 107837 h 371770"/>
                    <a:gd name="connsiteX101" fmla="*/ 98051 w 635863"/>
                    <a:gd name="connsiteY101" fmla="*/ 126580 h 371770"/>
                    <a:gd name="connsiteX102" fmla="*/ 522129 w 635863"/>
                    <a:gd name="connsiteY102" fmla="*/ 121097 h 371770"/>
                    <a:gd name="connsiteX103" fmla="*/ 489488 w 635863"/>
                    <a:gd name="connsiteY103" fmla="*/ 102354 h 371770"/>
                    <a:gd name="connsiteX104" fmla="*/ 492676 w 635863"/>
                    <a:gd name="connsiteY104" fmla="*/ 96744 h 371770"/>
                    <a:gd name="connsiteX105" fmla="*/ 525317 w 635863"/>
                    <a:gd name="connsiteY105" fmla="*/ 115487 h 371770"/>
                    <a:gd name="connsiteX106" fmla="*/ 522129 w 635863"/>
                    <a:gd name="connsiteY106" fmla="*/ 121097 h 371770"/>
                    <a:gd name="connsiteX107" fmla="*/ 147012 w 635863"/>
                    <a:gd name="connsiteY107" fmla="*/ 98402 h 371770"/>
                    <a:gd name="connsiteX108" fmla="*/ 143825 w 635863"/>
                    <a:gd name="connsiteY108" fmla="*/ 92791 h 371770"/>
                    <a:gd name="connsiteX109" fmla="*/ 176466 w 635863"/>
                    <a:gd name="connsiteY109" fmla="*/ 74048 h 371770"/>
                    <a:gd name="connsiteX110" fmla="*/ 179653 w 635863"/>
                    <a:gd name="connsiteY110" fmla="*/ 79658 h 371770"/>
                    <a:gd name="connsiteX111" fmla="*/ 147012 w 635863"/>
                    <a:gd name="connsiteY111" fmla="*/ 98402 h 371770"/>
                    <a:gd name="connsiteX112" fmla="*/ 473295 w 635863"/>
                    <a:gd name="connsiteY112" fmla="*/ 92919 h 371770"/>
                    <a:gd name="connsiteX113" fmla="*/ 440654 w 635863"/>
                    <a:gd name="connsiteY113" fmla="*/ 74176 h 371770"/>
                    <a:gd name="connsiteX114" fmla="*/ 443842 w 635863"/>
                    <a:gd name="connsiteY114" fmla="*/ 68566 h 371770"/>
                    <a:gd name="connsiteX115" fmla="*/ 476483 w 635863"/>
                    <a:gd name="connsiteY115" fmla="*/ 87309 h 371770"/>
                    <a:gd name="connsiteX116" fmla="*/ 473295 w 635863"/>
                    <a:gd name="connsiteY116" fmla="*/ 92919 h 371770"/>
                    <a:gd name="connsiteX117" fmla="*/ 195974 w 635863"/>
                    <a:gd name="connsiteY117" fmla="*/ 70223 h 371770"/>
                    <a:gd name="connsiteX118" fmla="*/ 192786 w 635863"/>
                    <a:gd name="connsiteY118" fmla="*/ 64613 h 371770"/>
                    <a:gd name="connsiteX119" fmla="*/ 225427 w 635863"/>
                    <a:gd name="connsiteY119" fmla="*/ 45870 h 371770"/>
                    <a:gd name="connsiteX120" fmla="*/ 228615 w 635863"/>
                    <a:gd name="connsiteY120" fmla="*/ 51480 h 371770"/>
                    <a:gd name="connsiteX121" fmla="*/ 195974 w 635863"/>
                    <a:gd name="connsiteY121" fmla="*/ 70223 h 371770"/>
                    <a:gd name="connsiteX122" fmla="*/ 424334 w 635863"/>
                    <a:gd name="connsiteY122" fmla="*/ 64740 h 371770"/>
                    <a:gd name="connsiteX123" fmla="*/ 391693 w 635863"/>
                    <a:gd name="connsiteY123" fmla="*/ 45997 h 371770"/>
                    <a:gd name="connsiteX124" fmla="*/ 394880 w 635863"/>
                    <a:gd name="connsiteY124" fmla="*/ 40387 h 371770"/>
                    <a:gd name="connsiteX125" fmla="*/ 427521 w 635863"/>
                    <a:gd name="connsiteY125" fmla="*/ 59130 h 371770"/>
                    <a:gd name="connsiteX126" fmla="*/ 424334 w 635863"/>
                    <a:gd name="connsiteY126" fmla="*/ 64740 h 371770"/>
                    <a:gd name="connsiteX127" fmla="*/ 244935 w 635863"/>
                    <a:gd name="connsiteY127" fmla="*/ 42045 h 371770"/>
                    <a:gd name="connsiteX128" fmla="*/ 241748 w 635863"/>
                    <a:gd name="connsiteY128" fmla="*/ 36434 h 371770"/>
                    <a:gd name="connsiteX129" fmla="*/ 274389 w 635863"/>
                    <a:gd name="connsiteY129" fmla="*/ 17691 h 371770"/>
                    <a:gd name="connsiteX130" fmla="*/ 277577 w 635863"/>
                    <a:gd name="connsiteY130" fmla="*/ 23301 h 371770"/>
                    <a:gd name="connsiteX131" fmla="*/ 244935 w 635863"/>
                    <a:gd name="connsiteY131" fmla="*/ 42045 h 371770"/>
                    <a:gd name="connsiteX132" fmla="*/ 375372 w 635863"/>
                    <a:gd name="connsiteY132" fmla="*/ 36434 h 371770"/>
                    <a:gd name="connsiteX133" fmla="*/ 342731 w 635863"/>
                    <a:gd name="connsiteY133" fmla="*/ 17691 h 371770"/>
                    <a:gd name="connsiteX134" fmla="*/ 345919 w 635863"/>
                    <a:gd name="connsiteY134" fmla="*/ 12081 h 371770"/>
                    <a:gd name="connsiteX135" fmla="*/ 378560 w 635863"/>
                    <a:gd name="connsiteY135" fmla="*/ 30824 h 371770"/>
                    <a:gd name="connsiteX136" fmla="*/ 375372 w 635863"/>
                    <a:gd name="connsiteY136" fmla="*/ 36434 h 371770"/>
                    <a:gd name="connsiteX137" fmla="*/ 293770 w 635863"/>
                    <a:gd name="connsiteY137" fmla="*/ 13866 h 371770"/>
                    <a:gd name="connsiteX138" fmla="*/ 290582 w 635863"/>
                    <a:gd name="connsiteY138" fmla="*/ 8256 h 371770"/>
                    <a:gd name="connsiteX139" fmla="*/ 296320 w 635863"/>
                    <a:gd name="connsiteY139" fmla="*/ 4941 h 371770"/>
                    <a:gd name="connsiteX140" fmla="*/ 329088 w 635863"/>
                    <a:gd name="connsiteY140" fmla="*/ 2774 h 371770"/>
                    <a:gd name="connsiteX141" fmla="*/ 326666 w 635863"/>
                    <a:gd name="connsiteY141" fmla="*/ 8639 h 371770"/>
                    <a:gd name="connsiteX142" fmla="*/ 299635 w 635863"/>
                    <a:gd name="connsiteY142" fmla="*/ 10424 h 371770"/>
                    <a:gd name="connsiteX143" fmla="*/ 293897 w 635863"/>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3" h="371770">
                      <a:moveTo>
                        <a:pt x="314808" y="371643"/>
                      </a:moveTo>
                      <a:cubicBezTo>
                        <a:pt x="311620" y="371643"/>
                        <a:pt x="308305" y="371388"/>
                        <a:pt x="305117" y="370750"/>
                      </a:cubicBezTo>
                      <a:lnTo>
                        <a:pt x="306392" y="364503"/>
                      </a:lnTo>
                      <a:cubicBezTo>
                        <a:pt x="309197" y="365013"/>
                        <a:pt x="312003"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884" y="363228"/>
                      </a:moveTo>
                      <a:lnTo>
                        <a:pt x="254243" y="344484"/>
                      </a:lnTo>
                      <a:lnTo>
                        <a:pt x="257431" y="338874"/>
                      </a:lnTo>
                      <a:lnTo>
                        <a:pt x="290072" y="357617"/>
                      </a:lnTo>
                      <a:lnTo>
                        <a:pt x="286884" y="363228"/>
                      </a:lnTo>
                      <a:close/>
                      <a:moveTo>
                        <a:pt x="359689" y="353665"/>
                      </a:moveTo>
                      <a:lnTo>
                        <a:pt x="356502" y="348054"/>
                      </a:lnTo>
                      <a:lnTo>
                        <a:pt x="389143" y="329311"/>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8" y="259949"/>
                      </a:lnTo>
                      <a:lnTo>
                        <a:pt x="110546" y="254339"/>
                      </a:lnTo>
                      <a:lnTo>
                        <a:pt x="143187" y="273082"/>
                      </a:lnTo>
                      <a:lnTo>
                        <a:pt x="140000" y="278692"/>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49"/>
                        <a:pt x="629488" y="187782"/>
                      </a:cubicBezTo>
                      <a:lnTo>
                        <a:pt x="635863" y="188674"/>
                      </a:lnTo>
                      <a:cubicBezTo>
                        <a:pt x="635226" y="192755"/>
                        <a:pt x="632930" y="196197"/>
                        <a:pt x="629360" y="198365"/>
                      </a:cubicBezTo>
                      <a:lnTo>
                        <a:pt x="604624" y="212645"/>
                      </a:lnTo>
                      <a:close/>
                      <a:moveTo>
                        <a:pt x="6375" y="184977"/>
                      </a:moveTo>
                      <a:lnTo>
                        <a:pt x="0" y="184084"/>
                      </a:lnTo>
                      <a:cubicBezTo>
                        <a:pt x="893" y="178219"/>
                        <a:pt x="4335" y="173119"/>
                        <a:pt x="9435" y="170186"/>
                      </a:cubicBezTo>
                      <a:lnTo>
                        <a:pt x="29581" y="158584"/>
                      </a:lnTo>
                      <a:lnTo>
                        <a:pt x="32769" y="164194"/>
                      </a:lnTo>
                      <a:lnTo>
                        <a:pt x="12623" y="175797"/>
                      </a:lnTo>
                      <a:cubicBezTo>
                        <a:pt x="9180" y="177836"/>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2"/>
                      </a:lnTo>
                      <a:lnTo>
                        <a:pt x="541638" y="124922"/>
                      </a:lnTo>
                      <a:lnTo>
                        <a:pt x="574279" y="143665"/>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4"/>
                      </a:lnTo>
                      <a:lnTo>
                        <a:pt x="274389" y="17691"/>
                      </a:lnTo>
                      <a:lnTo>
                        <a:pt x="277577" y="23301"/>
                      </a:lnTo>
                      <a:lnTo>
                        <a:pt x="244935" y="42045"/>
                      </a:lnTo>
                      <a:close/>
                      <a:moveTo>
                        <a:pt x="375372" y="36434"/>
                      </a:moveTo>
                      <a:lnTo>
                        <a:pt x="342731" y="17691"/>
                      </a:lnTo>
                      <a:lnTo>
                        <a:pt x="345919" y="12081"/>
                      </a:lnTo>
                      <a:lnTo>
                        <a:pt x="378560" y="30824"/>
                      </a:lnTo>
                      <a:lnTo>
                        <a:pt x="375372" y="36434"/>
                      </a:lnTo>
                      <a:close/>
                      <a:moveTo>
                        <a:pt x="293770" y="13866"/>
                      </a:moveTo>
                      <a:lnTo>
                        <a:pt x="290582" y="8256"/>
                      </a:lnTo>
                      <a:lnTo>
                        <a:pt x="296320" y="4941"/>
                      </a:lnTo>
                      <a:cubicBezTo>
                        <a:pt x="306137" y="-797"/>
                        <a:pt x="318505" y="-1562"/>
                        <a:pt x="329088" y="2774"/>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2203488" y="4814303"/>
            <a:ext cx="691105" cy="246221"/>
          </a:xfrm>
          <a:prstGeom prst="rect">
            <a:avLst/>
          </a:prstGeom>
          <a:noFill/>
        </p:spPr>
        <p:txBody>
          <a:bodyPr wrap="square" rtlCol="0">
            <a:spAutoFit/>
          </a:bodyPr>
          <a:lstStyle/>
          <a:p>
            <a:r>
              <a:rPr lang="sv-SE" sz="1000" b="1">
                <a:latin typeface="Century Gothic" panose="020B0502020202020204" pitchFamily="34" charset="0"/>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2738918" y="5121769"/>
            <a:ext cx="691105" cy="246221"/>
          </a:xfrm>
          <a:prstGeom prst="rect">
            <a:avLst/>
          </a:prstGeom>
          <a:noFill/>
        </p:spPr>
        <p:txBody>
          <a:bodyPr wrap="square" rtlCol="0">
            <a:spAutoFit/>
          </a:bodyPr>
          <a:lstStyle/>
          <a:p>
            <a:r>
              <a:rPr lang="sv-SE" sz="1000" b="1">
                <a:latin typeface="Century Gothic" panose="020B0502020202020204" pitchFamily="34" charset="0"/>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3319675" y="5472976"/>
            <a:ext cx="691105" cy="246221"/>
          </a:xfrm>
          <a:prstGeom prst="rect">
            <a:avLst/>
          </a:prstGeom>
          <a:noFill/>
        </p:spPr>
        <p:txBody>
          <a:bodyPr wrap="square" rtlCol="0">
            <a:spAutoFit/>
          </a:bodyPr>
          <a:lstStyle/>
          <a:p>
            <a:r>
              <a:rPr lang="sv-SE" sz="1000" b="1">
                <a:latin typeface="Century Gothic" panose="020B0502020202020204" pitchFamily="34" charset="0"/>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09027" y="5045008"/>
            <a:ext cx="691105" cy="246221"/>
          </a:xfrm>
          <a:prstGeom prst="rect">
            <a:avLst/>
          </a:prstGeom>
          <a:noFill/>
        </p:spPr>
        <p:txBody>
          <a:bodyPr wrap="square" rtlCol="0">
            <a:spAutoFit/>
          </a:bodyPr>
          <a:lstStyle/>
          <a:p>
            <a:r>
              <a:rPr lang="sv-SE" sz="1000" b="1">
                <a:latin typeface="Century Gothic" panose="020B0502020202020204" pitchFamily="34" charset="0"/>
              </a:rPr>
              <a:t>Tid</a:t>
            </a:r>
          </a:p>
        </p:txBody>
      </p:sp>
      <p:sp>
        <p:nvSpPr>
          <p:cNvPr id="2" name="Rubrik 1">
            <a:extLst>
              <a:ext uri="{FF2B5EF4-FFF2-40B4-BE49-F238E27FC236}">
                <a16:creationId xmlns:a16="http://schemas.microsoft.com/office/drawing/2014/main" id="{A089654C-4E22-0E91-7A3F-BE7F32179447}"/>
              </a:ext>
            </a:extLst>
          </p:cNvPr>
          <p:cNvSpPr>
            <a:spLocks noGrp="1"/>
          </p:cNvSpPr>
          <p:nvPr>
            <p:ph type="title"/>
          </p:nvPr>
        </p:nvSpPr>
        <p:spPr/>
        <p:txBody>
          <a:bodyPr/>
          <a:lstStyle/>
          <a:p>
            <a:r>
              <a:rPr lang="sv-SE"/>
              <a:t>Rapporteringsprocessen</a:t>
            </a:r>
          </a:p>
        </p:txBody>
      </p:sp>
      <p:grpSp>
        <p:nvGrpSpPr>
          <p:cNvPr id="2522" name="Grupp 2521">
            <a:extLst>
              <a:ext uri="{FF2B5EF4-FFF2-40B4-BE49-F238E27FC236}">
                <a16:creationId xmlns:a16="http://schemas.microsoft.com/office/drawing/2014/main" id="{6CDA47E3-53DA-6545-2DF2-B86ECE5060A5}"/>
              </a:ext>
            </a:extLst>
          </p:cNvPr>
          <p:cNvGrpSpPr/>
          <p:nvPr/>
        </p:nvGrpSpPr>
        <p:grpSpPr>
          <a:xfrm>
            <a:off x="804672" y="3646872"/>
            <a:ext cx="10319203" cy="3007313"/>
            <a:chOff x="804672" y="3646872"/>
            <a:chExt cx="10319203" cy="3007313"/>
          </a:xfrm>
        </p:grpSpPr>
        <p:cxnSp>
          <p:nvCxnSpPr>
            <p:cNvPr id="2505" name="Rak 2504">
              <a:extLst>
                <a:ext uri="{FF2B5EF4-FFF2-40B4-BE49-F238E27FC236}">
                  <a16:creationId xmlns:a16="http://schemas.microsoft.com/office/drawing/2014/main" id="{8DDF9975-C7DA-6A23-EFCD-6CA5A62A3AAA}"/>
                </a:ext>
              </a:extLst>
            </p:cNvPr>
            <p:cNvCxnSpPr>
              <a:cxnSpLocks/>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13" name="Rak pil 2512">
              <a:extLst>
                <a:ext uri="{FF2B5EF4-FFF2-40B4-BE49-F238E27FC236}">
                  <a16:creationId xmlns:a16="http://schemas.microsoft.com/office/drawing/2014/main" id="{B796B273-6D7E-03DD-8E98-F98DAC2BDA0D}"/>
                </a:ext>
              </a:extLst>
            </p:cNvPr>
            <p:cNvCxnSpPr>
              <a:cxnSpLocks/>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3" name="Rad 9">
            <a:extLst>
              <a:ext uri="{FF2B5EF4-FFF2-40B4-BE49-F238E27FC236}">
                <a16:creationId xmlns:a16="http://schemas.microsoft.com/office/drawing/2014/main" id="{1AFAC12E-9BBA-4EF4-6963-98C9D3E6AB25}"/>
              </a:ext>
            </a:extLst>
          </p:cNvPr>
          <p:cNvGrpSpPr>
            <a:grpSpLocks/>
          </p:cNvGrpSpPr>
          <p:nvPr/>
        </p:nvGrpSpPr>
        <p:grpSpPr>
          <a:xfrm>
            <a:off x="8158370" y="2765213"/>
            <a:ext cx="3818875" cy="2260871"/>
            <a:chOff x="7033250" y="2700313"/>
            <a:chExt cx="3818875" cy="2260871"/>
          </a:xfrm>
        </p:grpSpPr>
        <p:grpSp>
          <p:nvGrpSpPr>
            <p:cNvPr id="4" name="Bild 1861">
              <a:extLst>
                <a:ext uri="{FF2B5EF4-FFF2-40B4-BE49-F238E27FC236}">
                  <a16:creationId xmlns:a16="http://schemas.microsoft.com/office/drawing/2014/main" id="{8D5F3228-2025-6260-7715-00D00F0D20D7}"/>
                </a:ext>
              </a:extLst>
            </p:cNvPr>
            <p:cNvGrpSpPr>
              <a:grpSpLocks/>
            </p:cNvGrpSpPr>
            <p:nvPr/>
          </p:nvGrpSpPr>
          <p:grpSpPr>
            <a:xfrm>
              <a:off x="8093064" y="3926265"/>
              <a:ext cx="636245" cy="423026"/>
              <a:chOff x="8093064" y="3926265"/>
              <a:chExt cx="636245" cy="423026"/>
            </a:xfrm>
          </p:grpSpPr>
          <p:grpSp>
            <p:nvGrpSpPr>
              <p:cNvPr id="59" name="Bild 1861">
                <a:extLst>
                  <a:ext uri="{FF2B5EF4-FFF2-40B4-BE49-F238E27FC236}">
                    <a16:creationId xmlns:a16="http://schemas.microsoft.com/office/drawing/2014/main" id="{2FB403CB-DCDE-7F31-31B7-F6B210C9CCA5}"/>
                  </a:ext>
                </a:extLst>
              </p:cNvPr>
              <p:cNvGrpSpPr>
                <a:grpSpLocks/>
              </p:cNvGrpSpPr>
              <p:nvPr/>
            </p:nvGrpSpPr>
            <p:grpSpPr>
              <a:xfrm>
                <a:off x="8093064" y="4104102"/>
                <a:ext cx="636245" cy="245190"/>
                <a:chOff x="8093064" y="4104102"/>
                <a:chExt cx="636245" cy="245190"/>
              </a:xfrm>
            </p:grpSpPr>
            <p:sp>
              <p:nvSpPr>
                <p:cNvPr id="63" name="Frihandsfigur 62">
                  <a:extLst>
                    <a:ext uri="{FF2B5EF4-FFF2-40B4-BE49-F238E27FC236}">
                      <a16:creationId xmlns:a16="http://schemas.microsoft.com/office/drawing/2014/main" id="{8133DF2A-8D06-E5F4-F5A0-0AB86552593E}"/>
                    </a:ext>
                  </a:extLst>
                </p:cNvPr>
                <p:cNvSpPr>
                  <a:spLocks/>
                </p:cNvSpPr>
                <p:nvPr/>
              </p:nvSpPr>
              <p:spPr>
                <a:xfrm>
                  <a:off x="8096251" y="410716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51" name="Bild 1861">
                  <a:extLst>
                    <a:ext uri="{FF2B5EF4-FFF2-40B4-BE49-F238E27FC236}">
                      <a16:creationId xmlns:a16="http://schemas.microsoft.com/office/drawing/2014/main" id="{9508D64B-2FF7-2885-4E89-87B7DBA2F6FA}"/>
                    </a:ext>
                  </a:extLst>
                </p:cNvPr>
                <p:cNvGrpSpPr>
                  <a:grpSpLocks/>
                </p:cNvGrpSpPr>
                <p:nvPr/>
              </p:nvGrpSpPr>
              <p:grpSpPr>
                <a:xfrm>
                  <a:off x="8093064" y="4104102"/>
                  <a:ext cx="636245" cy="245190"/>
                  <a:chOff x="8093064" y="4104102"/>
                  <a:chExt cx="636245" cy="245190"/>
                </a:xfrm>
                <a:solidFill>
                  <a:srgbClr val="9D9C9C"/>
                </a:solidFill>
              </p:grpSpPr>
              <p:sp>
                <p:nvSpPr>
                  <p:cNvPr id="2252" name="Frihandsfigur 2251">
                    <a:extLst>
                      <a:ext uri="{FF2B5EF4-FFF2-40B4-BE49-F238E27FC236}">
                        <a16:creationId xmlns:a16="http://schemas.microsoft.com/office/drawing/2014/main" id="{7B015537-6D91-9BC8-01C7-45390454052B}"/>
                      </a:ext>
                    </a:extLst>
                  </p:cNvPr>
                  <p:cNvSpPr>
                    <a:spLocks/>
                  </p:cNvSpPr>
                  <p:nvPr/>
                </p:nvSpPr>
                <p:spPr>
                  <a:xfrm>
                    <a:off x="8093064" y="410983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253" name="Frihandsfigur 2252">
                    <a:extLst>
                      <a:ext uri="{FF2B5EF4-FFF2-40B4-BE49-F238E27FC236}">
                        <a16:creationId xmlns:a16="http://schemas.microsoft.com/office/drawing/2014/main" id="{C2E50F16-BABA-E741-6CCC-B4EBB8DD3135}"/>
                      </a:ext>
                    </a:extLst>
                  </p:cNvPr>
                  <p:cNvSpPr>
                    <a:spLocks/>
                  </p:cNvSpPr>
                  <p:nvPr/>
                </p:nvSpPr>
                <p:spPr>
                  <a:xfrm>
                    <a:off x="8093191" y="4104102"/>
                    <a:ext cx="636118" cy="245190"/>
                  </a:xfrm>
                  <a:custGeom>
                    <a:avLst/>
                    <a:gdLst>
                      <a:gd name="connsiteX0" fmla="*/ 312131 w 636118"/>
                      <a:gd name="connsiteY0" fmla="*/ 245190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365 w 636118"/>
                      <a:gd name="connsiteY19" fmla="*/ 213952 h 245190"/>
                      <a:gd name="connsiteX20" fmla="*/ 378178 w 636118"/>
                      <a:gd name="connsiteY20" fmla="*/ 208342 h 245190"/>
                      <a:gd name="connsiteX21" fmla="*/ 410819 w 636118"/>
                      <a:gd name="connsiteY21" fmla="*/ 189599 h 245190"/>
                      <a:gd name="connsiteX22" fmla="*/ 414006 w 636118"/>
                      <a:gd name="connsiteY22" fmla="*/ 195209 h 245190"/>
                      <a:gd name="connsiteX23" fmla="*/ 381365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0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547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7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714 w 636118"/>
                      <a:gd name="connsiteY44" fmla="*/ 138087 h 245190"/>
                      <a:gd name="connsiteX45" fmla="*/ 80073 w 636118"/>
                      <a:gd name="connsiteY45" fmla="*/ 119216 h 245190"/>
                      <a:gd name="connsiteX46" fmla="*/ 83261 w 636118"/>
                      <a:gd name="connsiteY46" fmla="*/ 113606 h 245190"/>
                      <a:gd name="connsiteX47" fmla="*/ 115902 w 636118"/>
                      <a:gd name="connsiteY47" fmla="*/ 132477 h 245190"/>
                      <a:gd name="connsiteX48" fmla="*/ 112714 w 636118"/>
                      <a:gd name="connsiteY48" fmla="*/ 138087 h 245190"/>
                      <a:gd name="connsiteX49" fmla="*/ 528122 w 636118"/>
                      <a:gd name="connsiteY49" fmla="*/ 129544 h 245190"/>
                      <a:gd name="connsiteX50" fmla="*/ 524934 w 636118"/>
                      <a:gd name="connsiteY50" fmla="*/ 123934 h 245190"/>
                      <a:gd name="connsiteX51" fmla="*/ 557576 w 636118"/>
                      <a:gd name="connsiteY51" fmla="*/ 105191 h 245190"/>
                      <a:gd name="connsiteX52" fmla="*/ 560764 w 636118"/>
                      <a:gd name="connsiteY52" fmla="*/ 110801 h 245190"/>
                      <a:gd name="connsiteX53" fmla="*/ 528122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084 w 636118"/>
                      <a:gd name="connsiteY59" fmla="*/ 101366 h 245190"/>
                      <a:gd name="connsiteX60" fmla="*/ 573896 w 636118"/>
                      <a:gd name="connsiteY60" fmla="*/ 95756 h 245190"/>
                      <a:gd name="connsiteX61" fmla="*/ 606537 w 636118"/>
                      <a:gd name="connsiteY61" fmla="*/ 77013 h 245190"/>
                      <a:gd name="connsiteX62" fmla="*/ 609725 w 636118"/>
                      <a:gd name="connsiteY62" fmla="*/ 82622 h 245190"/>
                      <a:gd name="connsiteX63" fmla="*/ 577084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1 h 245190"/>
                      <a:gd name="connsiteX68" fmla="*/ 0 w 636118"/>
                      <a:gd name="connsiteY68" fmla="*/ 53551 h 245190"/>
                      <a:gd name="connsiteX69" fmla="*/ 0 w 636118"/>
                      <a:gd name="connsiteY69" fmla="*/ 47176 h 245190"/>
                      <a:gd name="connsiteX70" fmla="*/ 6375 w 636118"/>
                      <a:gd name="connsiteY70" fmla="*/ 47176 h 245190"/>
                      <a:gd name="connsiteX71" fmla="*/ 6375 w 636118"/>
                      <a:gd name="connsiteY71" fmla="*/ 53551 h 245190"/>
                      <a:gd name="connsiteX72" fmla="*/ 6375 w 636118"/>
                      <a:gd name="connsiteY72" fmla="*/ 54827 h 245190"/>
                      <a:gd name="connsiteX73" fmla="*/ 12750 w 636118"/>
                      <a:gd name="connsiteY73" fmla="*/ 73060 h 245190"/>
                      <a:gd name="connsiteX74" fmla="*/ 18233 w 636118"/>
                      <a:gd name="connsiteY74" fmla="*/ 76247 h 245190"/>
                      <a:gd name="connsiteX75" fmla="*/ 15045 w 636118"/>
                      <a:gd name="connsiteY75" fmla="*/ 81857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7 h 245190"/>
                      <a:gd name="connsiteX105" fmla="*/ 191767 w 636118"/>
                      <a:gd name="connsiteY105" fmla="*/ 10583 h 245190"/>
                      <a:gd name="connsiteX106" fmla="*/ 154153 w 636118"/>
                      <a:gd name="connsiteY106" fmla="*/ 10965 h 245190"/>
                      <a:gd name="connsiteX107" fmla="*/ 210509 w 636118"/>
                      <a:gd name="connsiteY107" fmla="*/ 10328 h 245190"/>
                      <a:gd name="connsiteX108" fmla="*/ 210509 w 636118"/>
                      <a:gd name="connsiteY108" fmla="*/ 3953 h 245190"/>
                      <a:gd name="connsiteX109" fmla="*/ 248123 w 636118"/>
                      <a:gd name="connsiteY109" fmla="*/ 3570 h 245190"/>
                      <a:gd name="connsiteX110" fmla="*/ 248123 w 636118"/>
                      <a:gd name="connsiteY110" fmla="*/ 9945 h 245190"/>
                      <a:gd name="connsiteX111" fmla="*/ 210509 w 636118"/>
                      <a:gd name="connsiteY111" fmla="*/ 10328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2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835 w 636118"/>
                      <a:gd name="connsiteY122" fmla="*/ 8798 h 245190"/>
                      <a:gd name="connsiteX123" fmla="*/ 379835 w 636118"/>
                      <a:gd name="connsiteY123" fmla="*/ 2423 h 245190"/>
                      <a:gd name="connsiteX124" fmla="*/ 417448 w 636118"/>
                      <a:gd name="connsiteY124" fmla="*/ 2040 h 245190"/>
                      <a:gd name="connsiteX125" fmla="*/ 417448 w 636118"/>
                      <a:gd name="connsiteY125" fmla="*/ 8415 h 245190"/>
                      <a:gd name="connsiteX126" fmla="*/ 379835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160 w 636118"/>
                      <a:gd name="connsiteY137" fmla="*/ 7140 h 245190"/>
                      <a:gd name="connsiteX138" fmla="*/ 549160 w 636118"/>
                      <a:gd name="connsiteY138" fmla="*/ 765 h 245190"/>
                      <a:gd name="connsiteX139" fmla="*/ 586774 w 636118"/>
                      <a:gd name="connsiteY139" fmla="*/ 382 h 245190"/>
                      <a:gd name="connsiteX140" fmla="*/ 586774 w 636118"/>
                      <a:gd name="connsiteY140" fmla="*/ 6758 h 245190"/>
                      <a:gd name="connsiteX141" fmla="*/ 549160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0"/>
                        </a:moveTo>
                        <a:cubicBezTo>
                          <a:pt x="302822" y="245190"/>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365" y="213952"/>
                        </a:moveTo>
                        <a:lnTo>
                          <a:pt x="378178" y="208342"/>
                        </a:lnTo>
                        <a:lnTo>
                          <a:pt x="410819"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547" y="166393"/>
                        </a:moveTo>
                        <a:lnTo>
                          <a:pt x="128906" y="147522"/>
                        </a:lnTo>
                        <a:lnTo>
                          <a:pt x="132094" y="141912"/>
                        </a:lnTo>
                        <a:lnTo>
                          <a:pt x="164735" y="160783"/>
                        </a:lnTo>
                        <a:lnTo>
                          <a:pt x="161547" y="166393"/>
                        </a:lnTo>
                        <a:close/>
                        <a:moveTo>
                          <a:pt x="479288" y="157595"/>
                        </a:moveTo>
                        <a:lnTo>
                          <a:pt x="476101" y="151985"/>
                        </a:lnTo>
                        <a:lnTo>
                          <a:pt x="508742" y="133242"/>
                        </a:lnTo>
                        <a:lnTo>
                          <a:pt x="511929" y="138852"/>
                        </a:lnTo>
                        <a:lnTo>
                          <a:pt x="479288" y="157595"/>
                        </a:lnTo>
                        <a:close/>
                        <a:moveTo>
                          <a:pt x="112714" y="138087"/>
                        </a:moveTo>
                        <a:lnTo>
                          <a:pt x="80073" y="119216"/>
                        </a:lnTo>
                        <a:lnTo>
                          <a:pt x="83261" y="113606"/>
                        </a:lnTo>
                        <a:lnTo>
                          <a:pt x="115902" y="132477"/>
                        </a:lnTo>
                        <a:lnTo>
                          <a:pt x="112714" y="138087"/>
                        </a:lnTo>
                        <a:close/>
                        <a:moveTo>
                          <a:pt x="528122" y="129544"/>
                        </a:moveTo>
                        <a:lnTo>
                          <a:pt x="524934" y="123934"/>
                        </a:lnTo>
                        <a:lnTo>
                          <a:pt x="557576" y="105191"/>
                        </a:lnTo>
                        <a:lnTo>
                          <a:pt x="560764" y="110801"/>
                        </a:lnTo>
                        <a:lnTo>
                          <a:pt x="528122" y="129544"/>
                        </a:lnTo>
                        <a:close/>
                        <a:moveTo>
                          <a:pt x="63880" y="109908"/>
                        </a:moveTo>
                        <a:lnTo>
                          <a:pt x="31239" y="91038"/>
                        </a:lnTo>
                        <a:lnTo>
                          <a:pt x="34426"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6" y="69617"/>
                          <a:pt x="12750" y="73060"/>
                        </a:cubicBezTo>
                        <a:lnTo>
                          <a:pt x="18233" y="76247"/>
                        </a:lnTo>
                        <a:lnTo>
                          <a:pt x="15045" y="81857"/>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7"/>
                          <a:pt x="191767" y="4207"/>
                        </a:cubicBezTo>
                        <a:lnTo>
                          <a:pt x="191767" y="10583"/>
                        </a:lnTo>
                        <a:cubicBezTo>
                          <a:pt x="191767" y="10583"/>
                          <a:pt x="154153" y="10965"/>
                          <a:pt x="154153" y="10965"/>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60" name="Bild 1861">
                <a:extLst>
                  <a:ext uri="{FF2B5EF4-FFF2-40B4-BE49-F238E27FC236}">
                    <a16:creationId xmlns:a16="http://schemas.microsoft.com/office/drawing/2014/main" id="{5C73EB43-7B7E-FD32-4094-BD9A4CA3968F}"/>
                  </a:ext>
                </a:extLst>
              </p:cNvPr>
              <p:cNvGrpSpPr>
                <a:grpSpLocks/>
              </p:cNvGrpSpPr>
              <p:nvPr/>
            </p:nvGrpSpPr>
            <p:grpSpPr>
              <a:xfrm>
                <a:off x="8093191" y="3926265"/>
                <a:ext cx="635862" cy="371898"/>
                <a:chOff x="8093191" y="3926265"/>
                <a:chExt cx="635862" cy="371898"/>
              </a:xfrm>
            </p:grpSpPr>
            <p:sp>
              <p:nvSpPr>
                <p:cNvPr id="61" name="Frihandsfigur 60">
                  <a:extLst>
                    <a:ext uri="{FF2B5EF4-FFF2-40B4-BE49-F238E27FC236}">
                      <a16:creationId xmlns:a16="http://schemas.microsoft.com/office/drawing/2014/main" id="{93D37AC7-E9EB-AE51-DDF2-682791E5D005}"/>
                    </a:ext>
                  </a:extLst>
                </p:cNvPr>
                <p:cNvSpPr>
                  <a:spLocks/>
                </p:cNvSpPr>
                <p:nvPr/>
              </p:nvSpPr>
              <p:spPr>
                <a:xfrm>
                  <a:off x="8096379" y="392951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62" name="Frihandsfigur 61">
                  <a:extLst>
                    <a:ext uri="{FF2B5EF4-FFF2-40B4-BE49-F238E27FC236}">
                      <a16:creationId xmlns:a16="http://schemas.microsoft.com/office/drawing/2014/main" id="{266F14EA-9A4A-55D3-31CF-B5A6006C05C1}"/>
                    </a:ext>
                  </a:extLst>
                </p:cNvPr>
                <p:cNvSpPr>
                  <a:spLocks/>
                </p:cNvSpPr>
                <p:nvPr/>
              </p:nvSpPr>
              <p:spPr>
                <a:xfrm>
                  <a:off x="8093191" y="3926265"/>
                  <a:ext cx="635862" cy="371898"/>
                </a:xfrm>
                <a:custGeom>
                  <a:avLst/>
                  <a:gdLst>
                    <a:gd name="connsiteX0" fmla="*/ 314808 w 635862"/>
                    <a:gd name="connsiteY0" fmla="*/ 371770 h 371898"/>
                    <a:gd name="connsiteX1" fmla="*/ 305117 w 635862"/>
                    <a:gd name="connsiteY1" fmla="*/ 370878 h 371898"/>
                    <a:gd name="connsiteX2" fmla="*/ 306393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665 h 371898"/>
                    <a:gd name="connsiteX17" fmla="*/ 356502 w 635862"/>
                    <a:gd name="connsiteY17" fmla="*/ 348055 h 371898"/>
                    <a:gd name="connsiteX18" fmla="*/ 389143 w 635862"/>
                    <a:gd name="connsiteY18" fmla="*/ 329312 h 371898"/>
                    <a:gd name="connsiteX19" fmla="*/ 392330 w 635862"/>
                    <a:gd name="connsiteY19" fmla="*/ 334922 h 371898"/>
                    <a:gd name="connsiteX20" fmla="*/ 359689 w 635862"/>
                    <a:gd name="connsiteY20" fmla="*/ 353665 h 371898"/>
                    <a:gd name="connsiteX21" fmla="*/ 237923 w 635862"/>
                    <a:gd name="connsiteY21" fmla="*/ 335177 h 371898"/>
                    <a:gd name="connsiteX22" fmla="*/ 205282 w 635862"/>
                    <a:gd name="connsiteY22" fmla="*/ 316434 h 371898"/>
                    <a:gd name="connsiteX23" fmla="*/ 208470 w 635862"/>
                    <a:gd name="connsiteY23" fmla="*/ 310823 h 371898"/>
                    <a:gd name="connsiteX24" fmla="*/ 241111 w 635862"/>
                    <a:gd name="connsiteY24" fmla="*/ 329567 h 371898"/>
                    <a:gd name="connsiteX25" fmla="*/ 237923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5 w 635862"/>
                    <a:gd name="connsiteY37" fmla="*/ 291698 h 371898"/>
                    <a:gd name="connsiteX38" fmla="*/ 487066 w 635862"/>
                    <a:gd name="connsiteY38" fmla="*/ 272955 h 371898"/>
                    <a:gd name="connsiteX39" fmla="*/ 490253 w 635862"/>
                    <a:gd name="connsiteY39" fmla="*/ 278565 h 371898"/>
                    <a:gd name="connsiteX40" fmla="*/ 457612 w 635862"/>
                    <a:gd name="connsiteY40" fmla="*/ 297308 h 371898"/>
                    <a:gd name="connsiteX41" fmla="*/ 140000 w 635862"/>
                    <a:gd name="connsiteY41" fmla="*/ 278820 h 371898"/>
                    <a:gd name="connsiteX42" fmla="*/ 107358 w 635862"/>
                    <a:gd name="connsiteY42" fmla="*/ 260077 h 371898"/>
                    <a:gd name="connsiteX43" fmla="*/ 110546 w 635862"/>
                    <a:gd name="connsiteY43" fmla="*/ 254467 h 371898"/>
                    <a:gd name="connsiteX44" fmla="*/ 143188 w 635862"/>
                    <a:gd name="connsiteY44" fmla="*/ 273210 h 371898"/>
                    <a:gd name="connsiteX45" fmla="*/ 140000 w 635862"/>
                    <a:gd name="connsiteY45" fmla="*/ 278820 h 371898"/>
                    <a:gd name="connsiteX46" fmla="*/ 506574 w 635862"/>
                    <a:gd name="connsiteY46" fmla="*/ 269130 h 371898"/>
                    <a:gd name="connsiteX47" fmla="*/ 503387 w 635862"/>
                    <a:gd name="connsiteY47" fmla="*/ 263520 h 371898"/>
                    <a:gd name="connsiteX48" fmla="*/ 536028 w 635862"/>
                    <a:gd name="connsiteY48" fmla="*/ 244776 h 371898"/>
                    <a:gd name="connsiteX49" fmla="*/ 539215 w 635862"/>
                    <a:gd name="connsiteY49" fmla="*/ 250387 h 371898"/>
                    <a:gd name="connsiteX50" fmla="*/ 506574 w 635862"/>
                    <a:gd name="connsiteY50" fmla="*/ 269130 h 371898"/>
                    <a:gd name="connsiteX51" fmla="*/ 91038 w 635862"/>
                    <a:gd name="connsiteY51" fmla="*/ 250642 h 371898"/>
                    <a:gd name="connsiteX52" fmla="*/ 58397 w 635862"/>
                    <a:gd name="connsiteY52" fmla="*/ 231898 h 371898"/>
                    <a:gd name="connsiteX53" fmla="*/ 61585 w 635862"/>
                    <a:gd name="connsiteY53" fmla="*/ 226288 h 371898"/>
                    <a:gd name="connsiteX54" fmla="*/ 94226 w 635862"/>
                    <a:gd name="connsiteY54" fmla="*/ 245031 h 371898"/>
                    <a:gd name="connsiteX55" fmla="*/ 91038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6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10 w 635862"/>
                    <a:gd name="connsiteY69" fmla="*/ 207163 h 371898"/>
                    <a:gd name="connsiteX70" fmla="*/ 626046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053 w 635862"/>
                    <a:gd name="connsiteY82" fmla="*/ 177582 h 371898"/>
                    <a:gd name="connsiteX83" fmla="*/ 587412 w 635862"/>
                    <a:gd name="connsiteY83" fmla="*/ 158839 h 371898"/>
                    <a:gd name="connsiteX84" fmla="*/ 590599 w 635862"/>
                    <a:gd name="connsiteY84" fmla="*/ 153229 h 371898"/>
                    <a:gd name="connsiteX85" fmla="*/ 623240 w 635862"/>
                    <a:gd name="connsiteY85" fmla="*/ 171972 h 371898"/>
                    <a:gd name="connsiteX86" fmla="*/ 620053 w 635862"/>
                    <a:gd name="connsiteY86" fmla="*/ 177582 h 371898"/>
                    <a:gd name="connsiteX87" fmla="*/ 49090 w 635862"/>
                    <a:gd name="connsiteY87" fmla="*/ 154886 h 371898"/>
                    <a:gd name="connsiteX88" fmla="*/ 45902 w 635862"/>
                    <a:gd name="connsiteY88" fmla="*/ 149276 h 371898"/>
                    <a:gd name="connsiteX89" fmla="*/ 78543 w 635862"/>
                    <a:gd name="connsiteY89" fmla="*/ 130533 h 371898"/>
                    <a:gd name="connsiteX90" fmla="*/ 81731 w 635862"/>
                    <a:gd name="connsiteY90" fmla="*/ 136143 h 371898"/>
                    <a:gd name="connsiteX91" fmla="*/ 49090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7 w 635862"/>
                    <a:gd name="connsiteY102" fmla="*/ 121225 h 371898"/>
                    <a:gd name="connsiteX103" fmla="*/ 489616 w 635862"/>
                    <a:gd name="connsiteY103" fmla="*/ 102482 h 371898"/>
                    <a:gd name="connsiteX104" fmla="*/ 492804 w 635862"/>
                    <a:gd name="connsiteY104" fmla="*/ 96872 h 371898"/>
                    <a:gd name="connsiteX105" fmla="*/ 525445 w 635862"/>
                    <a:gd name="connsiteY105" fmla="*/ 115615 h 371898"/>
                    <a:gd name="connsiteX106" fmla="*/ 522257 w 635862"/>
                    <a:gd name="connsiteY106" fmla="*/ 121225 h 371898"/>
                    <a:gd name="connsiteX107" fmla="*/ 147013 w 635862"/>
                    <a:gd name="connsiteY107" fmla="*/ 98529 h 371898"/>
                    <a:gd name="connsiteX108" fmla="*/ 143825 w 635862"/>
                    <a:gd name="connsiteY108" fmla="*/ 92919 h 371898"/>
                    <a:gd name="connsiteX109" fmla="*/ 176466 w 635862"/>
                    <a:gd name="connsiteY109" fmla="*/ 74176 h 371898"/>
                    <a:gd name="connsiteX110" fmla="*/ 179654 w 635862"/>
                    <a:gd name="connsiteY110" fmla="*/ 79786 h 371898"/>
                    <a:gd name="connsiteX111" fmla="*/ 147013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4 w 635862"/>
                    <a:gd name="connsiteY122" fmla="*/ 64741 h 371898"/>
                    <a:gd name="connsiteX123" fmla="*/ 391693 w 635862"/>
                    <a:gd name="connsiteY123" fmla="*/ 45998 h 371898"/>
                    <a:gd name="connsiteX124" fmla="*/ 394881 w 635862"/>
                    <a:gd name="connsiteY124" fmla="*/ 40387 h 371898"/>
                    <a:gd name="connsiteX125" fmla="*/ 427522 w 635862"/>
                    <a:gd name="connsiteY125" fmla="*/ 59130 h 371898"/>
                    <a:gd name="connsiteX126" fmla="*/ 424334 w 635862"/>
                    <a:gd name="connsiteY126" fmla="*/ 64741 h 371898"/>
                    <a:gd name="connsiteX127" fmla="*/ 244936 w 635862"/>
                    <a:gd name="connsiteY127" fmla="*/ 42045 h 371898"/>
                    <a:gd name="connsiteX128" fmla="*/ 241748 w 635862"/>
                    <a:gd name="connsiteY128" fmla="*/ 36435 h 371898"/>
                    <a:gd name="connsiteX129" fmla="*/ 274389 w 635862"/>
                    <a:gd name="connsiteY129" fmla="*/ 17692 h 371898"/>
                    <a:gd name="connsiteX130" fmla="*/ 277577 w 635862"/>
                    <a:gd name="connsiteY130" fmla="*/ 23302 h 371898"/>
                    <a:gd name="connsiteX131" fmla="*/ 244936 w 635862"/>
                    <a:gd name="connsiteY131" fmla="*/ 42045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3" y="364630"/>
                      </a:lnTo>
                      <a:cubicBezTo>
                        <a:pt x="309197" y="365140"/>
                        <a:pt x="312003"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8" y="273210"/>
                      </a:lnTo>
                      <a:lnTo>
                        <a:pt x="140000" y="278820"/>
                      </a:lnTo>
                      <a:close/>
                      <a:moveTo>
                        <a:pt x="506574" y="269130"/>
                      </a:moveTo>
                      <a:lnTo>
                        <a:pt x="503387" y="263520"/>
                      </a:lnTo>
                      <a:lnTo>
                        <a:pt x="536028"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773"/>
                      </a:moveTo>
                      <a:lnTo>
                        <a:pt x="601310" y="207163"/>
                      </a:lnTo>
                      <a:lnTo>
                        <a:pt x="626046" y="192882"/>
                      </a:lnTo>
                      <a:cubicBezTo>
                        <a:pt x="627958" y="191735"/>
                        <a:pt x="629106" y="190077"/>
                        <a:pt x="629488" y="187910"/>
                      </a:cubicBezTo>
                      <a:lnTo>
                        <a:pt x="635863" y="188802"/>
                      </a:lnTo>
                      <a:cubicBezTo>
                        <a:pt x="635353" y="192882"/>
                        <a:pt x="632931"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6"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1" y="40387"/>
                      </a:lnTo>
                      <a:lnTo>
                        <a:pt x="427522" y="59130"/>
                      </a:lnTo>
                      <a:lnTo>
                        <a:pt x="424334" y="64741"/>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5" name="Bild 1861">
              <a:extLst>
                <a:ext uri="{FF2B5EF4-FFF2-40B4-BE49-F238E27FC236}">
                  <a16:creationId xmlns:a16="http://schemas.microsoft.com/office/drawing/2014/main" id="{7A5A38B2-099E-ECA7-96EB-FFF72CE2A2FA}"/>
                </a:ext>
              </a:extLst>
            </p:cNvPr>
            <p:cNvGrpSpPr>
              <a:grpSpLocks/>
            </p:cNvGrpSpPr>
            <p:nvPr/>
          </p:nvGrpSpPr>
          <p:grpSpPr>
            <a:xfrm>
              <a:off x="8623736" y="3619873"/>
              <a:ext cx="636245" cy="422899"/>
              <a:chOff x="8623736" y="3619873"/>
              <a:chExt cx="636245" cy="422899"/>
            </a:xfrm>
          </p:grpSpPr>
          <p:grpSp>
            <p:nvGrpSpPr>
              <p:cNvPr id="51" name="Bild 1861">
                <a:extLst>
                  <a:ext uri="{FF2B5EF4-FFF2-40B4-BE49-F238E27FC236}">
                    <a16:creationId xmlns:a16="http://schemas.microsoft.com/office/drawing/2014/main" id="{12540BDB-AB2F-5320-DC38-642EC1877F7E}"/>
                  </a:ext>
                </a:extLst>
              </p:cNvPr>
              <p:cNvGrpSpPr>
                <a:grpSpLocks/>
              </p:cNvGrpSpPr>
              <p:nvPr/>
            </p:nvGrpSpPr>
            <p:grpSpPr>
              <a:xfrm>
                <a:off x="8623736" y="3797582"/>
                <a:ext cx="636245" cy="245190"/>
                <a:chOff x="8623736" y="3797582"/>
                <a:chExt cx="636245" cy="245190"/>
              </a:xfrm>
            </p:grpSpPr>
            <p:sp>
              <p:nvSpPr>
                <p:cNvPr id="55" name="Frihandsfigur 54">
                  <a:extLst>
                    <a:ext uri="{FF2B5EF4-FFF2-40B4-BE49-F238E27FC236}">
                      <a16:creationId xmlns:a16="http://schemas.microsoft.com/office/drawing/2014/main" id="{4F1232C1-264E-6116-5ABF-99360606C38D}"/>
                    </a:ext>
                  </a:extLst>
                </p:cNvPr>
                <p:cNvSpPr>
                  <a:spLocks/>
                </p:cNvSpPr>
                <p:nvPr/>
              </p:nvSpPr>
              <p:spPr>
                <a:xfrm>
                  <a:off x="8627051" y="380064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56" name="Bild 1861">
                  <a:extLst>
                    <a:ext uri="{FF2B5EF4-FFF2-40B4-BE49-F238E27FC236}">
                      <a16:creationId xmlns:a16="http://schemas.microsoft.com/office/drawing/2014/main" id="{A12E2652-7FCA-857C-9B36-6BD0B81E84EB}"/>
                    </a:ext>
                  </a:extLst>
                </p:cNvPr>
                <p:cNvGrpSpPr>
                  <a:grpSpLocks/>
                </p:cNvGrpSpPr>
                <p:nvPr/>
              </p:nvGrpSpPr>
              <p:grpSpPr>
                <a:xfrm>
                  <a:off x="8623736" y="3797582"/>
                  <a:ext cx="636245" cy="245190"/>
                  <a:chOff x="8623736" y="3797582"/>
                  <a:chExt cx="636245" cy="245190"/>
                </a:xfrm>
                <a:solidFill>
                  <a:srgbClr val="9D9C9C"/>
                </a:solidFill>
              </p:grpSpPr>
              <p:sp>
                <p:nvSpPr>
                  <p:cNvPr id="57" name="Frihandsfigur 56">
                    <a:extLst>
                      <a:ext uri="{FF2B5EF4-FFF2-40B4-BE49-F238E27FC236}">
                        <a16:creationId xmlns:a16="http://schemas.microsoft.com/office/drawing/2014/main" id="{669E6F01-E74F-C102-17C4-0A2559ABB63F}"/>
                      </a:ext>
                    </a:extLst>
                  </p:cNvPr>
                  <p:cNvSpPr>
                    <a:spLocks/>
                  </p:cNvSpPr>
                  <p:nvPr/>
                </p:nvSpPr>
                <p:spPr>
                  <a:xfrm>
                    <a:off x="8623736" y="3803320"/>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58" name="Frihandsfigur 57">
                    <a:extLst>
                      <a:ext uri="{FF2B5EF4-FFF2-40B4-BE49-F238E27FC236}">
                        <a16:creationId xmlns:a16="http://schemas.microsoft.com/office/drawing/2014/main" id="{88C15C8F-5881-7B99-FBC4-70C7D0A64A1C}"/>
                      </a:ext>
                    </a:extLst>
                  </p:cNvPr>
                  <p:cNvSpPr>
                    <a:spLocks/>
                  </p:cNvSpPr>
                  <p:nvPr/>
                </p:nvSpPr>
                <p:spPr>
                  <a:xfrm>
                    <a:off x="8623863" y="3797582"/>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714 w 636118"/>
                      <a:gd name="connsiteY44" fmla="*/ 138214 h 245190"/>
                      <a:gd name="connsiteX45" fmla="*/ 80073 w 636118"/>
                      <a:gd name="connsiteY45" fmla="*/ 119344 h 245190"/>
                      <a:gd name="connsiteX46" fmla="*/ 83261 w 636118"/>
                      <a:gd name="connsiteY46" fmla="*/ 113734 h 245190"/>
                      <a:gd name="connsiteX47" fmla="*/ 115902 w 636118"/>
                      <a:gd name="connsiteY47" fmla="*/ 132604 h 245190"/>
                      <a:gd name="connsiteX48" fmla="*/ 112714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714" y="138214"/>
                        </a:moveTo>
                        <a:lnTo>
                          <a:pt x="80073" y="119344"/>
                        </a:lnTo>
                        <a:lnTo>
                          <a:pt x="83261" y="113734"/>
                        </a:lnTo>
                        <a:lnTo>
                          <a:pt x="115902" y="132604"/>
                        </a:lnTo>
                        <a:lnTo>
                          <a:pt x="112714"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6" y="69617"/>
                          <a:pt x="12750" y="72932"/>
                        </a:cubicBezTo>
                        <a:lnTo>
                          <a:pt x="18233" y="76120"/>
                        </a:lnTo>
                        <a:lnTo>
                          <a:pt x="15045" y="81730"/>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52" name="Bild 1861">
                <a:extLst>
                  <a:ext uri="{FF2B5EF4-FFF2-40B4-BE49-F238E27FC236}">
                    <a16:creationId xmlns:a16="http://schemas.microsoft.com/office/drawing/2014/main" id="{FE2E1F87-AFA7-53C5-7051-DFAAC2EBA285}"/>
                  </a:ext>
                </a:extLst>
              </p:cNvPr>
              <p:cNvGrpSpPr>
                <a:grpSpLocks/>
              </p:cNvGrpSpPr>
              <p:nvPr/>
            </p:nvGrpSpPr>
            <p:grpSpPr>
              <a:xfrm>
                <a:off x="8623991" y="3619873"/>
                <a:ext cx="635735" cy="371770"/>
                <a:chOff x="8623991" y="3619873"/>
                <a:chExt cx="635735" cy="371770"/>
              </a:xfrm>
            </p:grpSpPr>
            <p:sp>
              <p:nvSpPr>
                <p:cNvPr id="53" name="Frihandsfigur 52">
                  <a:extLst>
                    <a:ext uri="{FF2B5EF4-FFF2-40B4-BE49-F238E27FC236}">
                      <a16:creationId xmlns:a16="http://schemas.microsoft.com/office/drawing/2014/main" id="{063594A2-75BE-71C6-8319-610AEF5FA60F}"/>
                    </a:ext>
                  </a:extLst>
                </p:cNvPr>
                <p:cNvSpPr>
                  <a:spLocks/>
                </p:cNvSpPr>
                <p:nvPr/>
              </p:nvSpPr>
              <p:spPr>
                <a:xfrm>
                  <a:off x="8627051" y="362299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54" name="Frihandsfigur 53">
                  <a:extLst>
                    <a:ext uri="{FF2B5EF4-FFF2-40B4-BE49-F238E27FC236}">
                      <a16:creationId xmlns:a16="http://schemas.microsoft.com/office/drawing/2014/main" id="{C256D880-E7C3-009C-2166-C0CDFFE177B4}"/>
                    </a:ext>
                  </a:extLst>
                </p:cNvPr>
                <p:cNvSpPr>
                  <a:spLocks/>
                </p:cNvSpPr>
                <p:nvPr/>
              </p:nvSpPr>
              <p:spPr>
                <a:xfrm>
                  <a:off x="8623991" y="3619873"/>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2 w 635735"/>
                    <a:gd name="connsiteY14" fmla="*/ 348055 h 371770"/>
                    <a:gd name="connsiteX15" fmla="*/ 389143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2 w 635735"/>
                    <a:gd name="connsiteY20" fmla="*/ 310696 h 371770"/>
                    <a:gd name="connsiteX21" fmla="*/ 240983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834 w 635735"/>
                    <a:gd name="connsiteY28" fmla="*/ 306871 h 371770"/>
                    <a:gd name="connsiteX29" fmla="*/ 156193 w 635735"/>
                    <a:gd name="connsiteY29" fmla="*/ 288128 h 371770"/>
                    <a:gd name="connsiteX30" fmla="*/ 159380 w 635735"/>
                    <a:gd name="connsiteY30" fmla="*/ 282518 h 371770"/>
                    <a:gd name="connsiteX31" fmla="*/ 192021 w 635735"/>
                    <a:gd name="connsiteY31" fmla="*/ 301261 h 371770"/>
                    <a:gd name="connsiteX32" fmla="*/ 188834 w 635735"/>
                    <a:gd name="connsiteY32" fmla="*/ 306871 h 371770"/>
                    <a:gd name="connsiteX33" fmla="*/ 457485 w 635735"/>
                    <a:gd name="connsiteY33" fmla="*/ 297180 h 371770"/>
                    <a:gd name="connsiteX34" fmla="*/ 454297 w 635735"/>
                    <a:gd name="connsiteY34" fmla="*/ 291570 h 371770"/>
                    <a:gd name="connsiteX35" fmla="*/ 486938 w 635735"/>
                    <a:gd name="connsiteY35" fmla="*/ 272827 h 371770"/>
                    <a:gd name="connsiteX36" fmla="*/ 490126 w 635735"/>
                    <a:gd name="connsiteY36" fmla="*/ 278437 h 371770"/>
                    <a:gd name="connsiteX37" fmla="*/ 457485 w 635735"/>
                    <a:gd name="connsiteY37" fmla="*/ 297180 h 371770"/>
                    <a:gd name="connsiteX38" fmla="*/ 139872 w 635735"/>
                    <a:gd name="connsiteY38" fmla="*/ 278693 h 371770"/>
                    <a:gd name="connsiteX39" fmla="*/ 107231 w 635735"/>
                    <a:gd name="connsiteY39" fmla="*/ 259949 h 371770"/>
                    <a:gd name="connsiteX40" fmla="*/ 110419 w 635735"/>
                    <a:gd name="connsiteY40" fmla="*/ 254339 h 371770"/>
                    <a:gd name="connsiteX41" fmla="*/ 143060 w 635735"/>
                    <a:gd name="connsiteY41" fmla="*/ 273082 h 371770"/>
                    <a:gd name="connsiteX42" fmla="*/ 139872 w 635735"/>
                    <a:gd name="connsiteY42" fmla="*/ 278693 h 371770"/>
                    <a:gd name="connsiteX43" fmla="*/ 506447 w 635735"/>
                    <a:gd name="connsiteY43" fmla="*/ 269002 h 371770"/>
                    <a:gd name="connsiteX44" fmla="*/ 503259 w 635735"/>
                    <a:gd name="connsiteY44" fmla="*/ 263392 h 371770"/>
                    <a:gd name="connsiteX45" fmla="*/ 535900 w 635735"/>
                    <a:gd name="connsiteY45" fmla="*/ 244649 h 371770"/>
                    <a:gd name="connsiteX46" fmla="*/ 539088 w 635735"/>
                    <a:gd name="connsiteY46" fmla="*/ 250259 h 371770"/>
                    <a:gd name="connsiteX47" fmla="*/ 506447 w 635735"/>
                    <a:gd name="connsiteY47" fmla="*/ 269002 h 371770"/>
                    <a:gd name="connsiteX48" fmla="*/ 91038 w 635735"/>
                    <a:gd name="connsiteY48" fmla="*/ 250514 h 371770"/>
                    <a:gd name="connsiteX49" fmla="*/ 58397 w 635735"/>
                    <a:gd name="connsiteY49" fmla="*/ 231771 h 371770"/>
                    <a:gd name="connsiteX50" fmla="*/ 61585 w 635735"/>
                    <a:gd name="connsiteY50" fmla="*/ 226161 h 371770"/>
                    <a:gd name="connsiteX51" fmla="*/ 94226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70 w 635735"/>
                    <a:gd name="connsiteY63" fmla="*/ 212645 h 371770"/>
                    <a:gd name="connsiteX64" fmla="*/ 601182 w 635735"/>
                    <a:gd name="connsiteY64" fmla="*/ 207035 h 371770"/>
                    <a:gd name="connsiteX65" fmla="*/ 625918 w 635735"/>
                    <a:gd name="connsiteY65" fmla="*/ 192755 h 371770"/>
                    <a:gd name="connsiteX66" fmla="*/ 629360 w 635735"/>
                    <a:gd name="connsiteY66" fmla="*/ 187782 h 371770"/>
                    <a:gd name="connsiteX67" fmla="*/ 635735 w 635735"/>
                    <a:gd name="connsiteY67" fmla="*/ 188675 h 371770"/>
                    <a:gd name="connsiteX68" fmla="*/ 629233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1 w 635735"/>
                    <a:gd name="connsiteY73" fmla="*/ 158584 h 371770"/>
                    <a:gd name="connsiteX74" fmla="*/ 32769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2 w 635735"/>
                    <a:gd name="connsiteY78" fmla="*/ 158711 h 371770"/>
                    <a:gd name="connsiteX79" fmla="*/ 590599 w 635735"/>
                    <a:gd name="connsiteY79" fmla="*/ 153101 h 371770"/>
                    <a:gd name="connsiteX80" fmla="*/ 623240 w 635735"/>
                    <a:gd name="connsiteY80" fmla="*/ 171844 h 371770"/>
                    <a:gd name="connsiteX81" fmla="*/ 620053 w 635735"/>
                    <a:gd name="connsiteY81" fmla="*/ 177454 h 371770"/>
                    <a:gd name="connsiteX82" fmla="*/ 48962 w 635735"/>
                    <a:gd name="connsiteY82" fmla="*/ 154759 h 371770"/>
                    <a:gd name="connsiteX83" fmla="*/ 45774 w 635735"/>
                    <a:gd name="connsiteY83" fmla="*/ 149148 h 371770"/>
                    <a:gd name="connsiteX84" fmla="*/ 78415 w 635735"/>
                    <a:gd name="connsiteY84" fmla="*/ 130405 h 371770"/>
                    <a:gd name="connsiteX85" fmla="*/ 81603 w 635735"/>
                    <a:gd name="connsiteY85" fmla="*/ 136015 h 371770"/>
                    <a:gd name="connsiteX86" fmla="*/ 48962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6 w 635735"/>
                    <a:gd name="connsiteY99" fmla="*/ 96744 h 371770"/>
                    <a:gd name="connsiteX100" fmla="*/ 525317 w 635735"/>
                    <a:gd name="connsiteY100" fmla="*/ 115487 h 371770"/>
                    <a:gd name="connsiteX101" fmla="*/ 522129 w 635735"/>
                    <a:gd name="connsiteY101" fmla="*/ 121097 h 371770"/>
                    <a:gd name="connsiteX102" fmla="*/ 146885 w 635735"/>
                    <a:gd name="connsiteY102" fmla="*/ 98402 h 371770"/>
                    <a:gd name="connsiteX103" fmla="*/ 143697 w 635735"/>
                    <a:gd name="connsiteY103" fmla="*/ 92791 h 371770"/>
                    <a:gd name="connsiteX104" fmla="*/ 176338 w 635735"/>
                    <a:gd name="connsiteY104" fmla="*/ 74048 h 371770"/>
                    <a:gd name="connsiteX105" fmla="*/ 179526 w 635735"/>
                    <a:gd name="connsiteY105" fmla="*/ 79658 h 371770"/>
                    <a:gd name="connsiteX106" fmla="*/ 146885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3 w 635735"/>
                    <a:gd name="connsiteY119" fmla="*/ 40387 h 371770"/>
                    <a:gd name="connsiteX120" fmla="*/ 427394 w 635735"/>
                    <a:gd name="connsiteY120" fmla="*/ 59130 h 371770"/>
                    <a:gd name="connsiteX121" fmla="*/ 424206 w 635735"/>
                    <a:gd name="connsiteY121" fmla="*/ 64741 h 371770"/>
                    <a:gd name="connsiteX122" fmla="*/ 244808 w 635735"/>
                    <a:gd name="connsiteY122" fmla="*/ 42045 h 371770"/>
                    <a:gd name="connsiteX123" fmla="*/ 241620 w 635735"/>
                    <a:gd name="connsiteY123" fmla="*/ 36435 h 371770"/>
                    <a:gd name="connsiteX124" fmla="*/ 274261 w 635735"/>
                    <a:gd name="connsiteY124" fmla="*/ 17692 h 371770"/>
                    <a:gd name="connsiteX125" fmla="*/ 277449 w 635735"/>
                    <a:gd name="connsiteY125" fmla="*/ 23302 h 371770"/>
                    <a:gd name="connsiteX126" fmla="*/ 244808 w 635735"/>
                    <a:gd name="connsiteY126" fmla="*/ 42045 h 371770"/>
                    <a:gd name="connsiteX127" fmla="*/ 375244 w 635735"/>
                    <a:gd name="connsiteY127" fmla="*/ 36435 h 371770"/>
                    <a:gd name="connsiteX128" fmla="*/ 342603 w 635735"/>
                    <a:gd name="connsiteY128" fmla="*/ 17692 h 371770"/>
                    <a:gd name="connsiteX129" fmla="*/ 345791 w 635735"/>
                    <a:gd name="connsiteY129" fmla="*/ 12081 h 371770"/>
                    <a:gd name="connsiteX130" fmla="*/ 378432 w 635735"/>
                    <a:gd name="connsiteY130" fmla="*/ 30825 h 371770"/>
                    <a:gd name="connsiteX131" fmla="*/ 375244 w 635735"/>
                    <a:gd name="connsiteY131" fmla="*/ 36435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3" y="364503"/>
                      </a:lnTo>
                      <a:cubicBezTo>
                        <a:pt x="316848"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834" y="306871"/>
                      </a:moveTo>
                      <a:lnTo>
                        <a:pt x="156193" y="288128"/>
                      </a:lnTo>
                      <a:lnTo>
                        <a:pt x="159380" y="282518"/>
                      </a:lnTo>
                      <a:lnTo>
                        <a:pt x="192021" y="301261"/>
                      </a:lnTo>
                      <a:lnTo>
                        <a:pt x="188834" y="306871"/>
                      </a:lnTo>
                      <a:close/>
                      <a:moveTo>
                        <a:pt x="457485" y="297180"/>
                      </a:moveTo>
                      <a:lnTo>
                        <a:pt x="454297" y="291570"/>
                      </a:lnTo>
                      <a:lnTo>
                        <a:pt x="486938" y="272827"/>
                      </a:lnTo>
                      <a:lnTo>
                        <a:pt x="490126" y="278437"/>
                      </a:lnTo>
                      <a:lnTo>
                        <a:pt x="457485" y="297180"/>
                      </a:lnTo>
                      <a:close/>
                      <a:moveTo>
                        <a:pt x="139872" y="278693"/>
                      </a:moveTo>
                      <a:lnTo>
                        <a:pt x="107231" y="259949"/>
                      </a:lnTo>
                      <a:lnTo>
                        <a:pt x="110419" y="254339"/>
                      </a:lnTo>
                      <a:lnTo>
                        <a:pt x="143060" y="273082"/>
                      </a:lnTo>
                      <a:lnTo>
                        <a:pt x="139872" y="278693"/>
                      </a:lnTo>
                      <a:close/>
                      <a:moveTo>
                        <a:pt x="506447" y="269002"/>
                      </a:moveTo>
                      <a:lnTo>
                        <a:pt x="503259" y="263392"/>
                      </a:lnTo>
                      <a:lnTo>
                        <a:pt x="535900" y="244649"/>
                      </a:lnTo>
                      <a:lnTo>
                        <a:pt x="539088" y="250259"/>
                      </a:lnTo>
                      <a:lnTo>
                        <a:pt x="506447"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70" y="212645"/>
                      </a:moveTo>
                      <a:lnTo>
                        <a:pt x="601182" y="207035"/>
                      </a:lnTo>
                      <a:lnTo>
                        <a:pt x="625918" y="192755"/>
                      </a:lnTo>
                      <a:cubicBezTo>
                        <a:pt x="627830" y="191607"/>
                        <a:pt x="628978" y="189949"/>
                        <a:pt x="629360" y="187782"/>
                      </a:cubicBezTo>
                      <a:lnTo>
                        <a:pt x="635735" y="188675"/>
                      </a:lnTo>
                      <a:cubicBezTo>
                        <a:pt x="635226" y="192755"/>
                        <a:pt x="632803" y="196197"/>
                        <a:pt x="629233" y="198365"/>
                      </a:cubicBezTo>
                      <a:lnTo>
                        <a:pt x="604497" y="212645"/>
                      </a:lnTo>
                      <a:close/>
                      <a:moveTo>
                        <a:pt x="6375" y="184977"/>
                      </a:moveTo>
                      <a:lnTo>
                        <a:pt x="0" y="184084"/>
                      </a:lnTo>
                      <a:cubicBezTo>
                        <a:pt x="765" y="178219"/>
                        <a:pt x="4208" y="173119"/>
                        <a:pt x="9435" y="170186"/>
                      </a:cubicBezTo>
                      <a:lnTo>
                        <a:pt x="29581" y="158584"/>
                      </a:lnTo>
                      <a:lnTo>
                        <a:pt x="32769" y="164194"/>
                      </a:lnTo>
                      <a:lnTo>
                        <a:pt x="12623" y="175797"/>
                      </a:lnTo>
                      <a:cubicBezTo>
                        <a:pt x="9181" y="177837"/>
                        <a:pt x="6885" y="181152"/>
                        <a:pt x="6375" y="185105"/>
                      </a:cubicBezTo>
                      <a:close/>
                      <a:moveTo>
                        <a:pt x="620053" y="177454"/>
                      </a:moveTo>
                      <a:lnTo>
                        <a:pt x="587412" y="158711"/>
                      </a:lnTo>
                      <a:lnTo>
                        <a:pt x="590599" y="153101"/>
                      </a:lnTo>
                      <a:lnTo>
                        <a:pt x="623240" y="171844"/>
                      </a:lnTo>
                      <a:lnTo>
                        <a:pt x="620053" y="177454"/>
                      </a:lnTo>
                      <a:close/>
                      <a:moveTo>
                        <a:pt x="48962" y="154759"/>
                      </a:moveTo>
                      <a:lnTo>
                        <a:pt x="45774" y="149148"/>
                      </a:lnTo>
                      <a:lnTo>
                        <a:pt x="78415" y="130405"/>
                      </a:lnTo>
                      <a:lnTo>
                        <a:pt x="81603" y="136015"/>
                      </a:lnTo>
                      <a:lnTo>
                        <a:pt x="48962"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435"/>
                      </a:moveTo>
                      <a:lnTo>
                        <a:pt x="342603" y="17692"/>
                      </a:lnTo>
                      <a:lnTo>
                        <a:pt x="345791" y="12081"/>
                      </a:lnTo>
                      <a:lnTo>
                        <a:pt x="378432" y="30825"/>
                      </a:lnTo>
                      <a:lnTo>
                        <a:pt x="375244" y="36435"/>
                      </a:lnTo>
                      <a:close/>
                      <a:moveTo>
                        <a:pt x="293769" y="13866"/>
                      </a:moveTo>
                      <a:lnTo>
                        <a:pt x="290582" y="8256"/>
                      </a:lnTo>
                      <a:lnTo>
                        <a:pt x="296319" y="4941"/>
                      </a:lnTo>
                      <a:cubicBezTo>
                        <a:pt x="306265"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6" name="Bild 1861">
              <a:extLst>
                <a:ext uri="{FF2B5EF4-FFF2-40B4-BE49-F238E27FC236}">
                  <a16:creationId xmlns:a16="http://schemas.microsoft.com/office/drawing/2014/main" id="{65A8C070-6BE4-F06E-323C-44444C27D5C8}"/>
                </a:ext>
              </a:extLst>
            </p:cNvPr>
            <p:cNvGrpSpPr>
              <a:grpSpLocks/>
            </p:cNvGrpSpPr>
            <p:nvPr/>
          </p:nvGrpSpPr>
          <p:grpSpPr>
            <a:xfrm>
              <a:off x="9154535" y="3313353"/>
              <a:ext cx="636245" cy="422899"/>
              <a:chOff x="9154535" y="3313353"/>
              <a:chExt cx="636245" cy="422899"/>
            </a:xfrm>
          </p:grpSpPr>
          <p:grpSp>
            <p:nvGrpSpPr>
              <p:cNvPr id="43" name="Bild 1861">
                <a:extLst>
                  <a:ext uri="{FF2B5EF4-FFF2-40B4-BE49-F238E27FC236}">
                    <a16:creationId xmlns:a16="http://schemas.microsoft.com/office/drawing/2014/main" id="{1018F577-1639-C69D-A24D-2D2435BB5093}"/>
                  </a:ext>
                </a:extLst>
              </p:cNvPr>
              <p:cNvGrpSpPr>
                <a:grpSpLocks/>
              </p:cNvGrpSpPr>
              <p:nvPr/>
            </p:nvGrpSpPr>
            <p:grpSpPr>
              <a:xfrm>
                <a:off x="9154535" y="3491062"/>
                <a:ext cx="636245" cy="245190"/>
                <a:chOff x="9154535" y="3491062"/>
                <a:chExt cx="636245" cy="245190"/>
              </a:xfrm>
            </p:grpSpPr>
            <p:sp>
              <p:nvSpPr>
                <p:cNvPr id="47" name="Frihandsfigur 46">
                  <a:extLst>
                    <a:ext uri="{FF2B5EF4-FFF2-40B4-BE49-F238E27FC236}">
                      <a16:creationId xmlns:a16="http://schemas.microsoft.com/office/drawing/2014/main" id="{54C5C37A-21F9-E1C4-D3F4-B563A5AF8D97}"/>
                    </a:ext>
                  </a:extLst>
                </p:cNvPr>
                <p:cNvSpPr>
                  <a:spLocks/>
                </p:cNvSpPr>
                <p:nvPr/>
              </p:nvSpPr>
              <p:spPr>
                <a:xfrm>
                  <a:off x="9157723" y="349425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48" name="Bild 1861">
                  <a:extLst>
                    <a:ext uri="{FF2B5EF4-FFF2-40B4-BE49-F238E27FC236}">
                      <a16:creationId xmlns:a16="http://schemas.microsoft.com/office/drawing/2014/main" id="{66879A41-A72C-C3E8-81FA-525EA7A30732}"/>
                    </a:ext>
                  </a:extLst>
                </p:cNvPr>
                <p:cNvGrpSpPr>
                  <a:grpSpLocks/>
                </p:cNvGrpSpPr>
                <p:nvPr/>
              </p:nvGrpSpPr>
              <p:grpSpPr>
                <a:xfrm>
                  <a:off x="9154535" y="3491062"/>
                  <a:ext cx="636245" cy="245190"/>
                  <a:chOff x="9154535" y="3491062"/>
                  <a:chExt cx="636245" cy="245190"/>
                </a:xfrm>
                <a:solidFill>
                  <a:srgbClr val="9D9C9C"/>
                </a:solidFill>
              </p:grpSpPr>
              <p:sp>
                <p:nvSpPr>
                  <p:cNvPr id="49" name="Frihandsfigur 48">
                    <a:extLst>
                      <a:ext uri="{FF2B5EF4-FFF2-40B4-BE49-F238E27FC236}">
                        <a16:creationId xmlns:a16="http://schemas.microsoft.com/office/drawing/2014/main" id="{2311809D-CE27-B02B-2013-903E01D14048}"/>
                      </a:ext>
                    </a:extLst>
                  </p:cNvPr>
                  <p:cNvSpPr>
                    <a:spLocks/>
                  </p:cNvSpPr>
                  <p:nvPr/>
                </p:nvSpPr>
                <p:spPr>
                  <a:xfrm>
                    <a:off x="9154535" y="3496927"/>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50" name="Frihandsfigur 49">
                    <a:extLst>
                      <a:ext uri="{FF2B5EF4-FFF2-40B4-BE49-F238E27FC236}">
                        <a16:creationId xmlns:a16="http://schemas.microsoft.com/office/drawing/2014/main" id="{C192E5F0-20A3-E7CB-4059-807F77C5E1E1}"/>
                      </a:ext>
                    </a:extLst>
                  </p:cNvPr>
                  <p:cNvSpPr>
                    <a:spLocks/>
                  </p:cNvSpPr>
                  <p:nvPr/>
                </p:nvSpPr>
                <p:spPr>
                  <a:xfrm>
                    <a:off x="9154535" y="3491062"/>
                    <a:ext cx="636245" cy="245190"/>
                  </a:xfrm>
                  <a:custGeom>
                    <a:avLst/>
                    <a:gdLst>
                      <a:gd name="connsiteX0" fmla="*/ 312258 w 636245"/>
                      <a:gd name="connsiteY0" fmla="*/ 245191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8 w 636245"/>
                      <a:gd name="connsiteY5" fmla="*/ 238688 h 245190"/>
                      <a:gd name="connsiteX6" fmla="*/ 312258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3 w 636245"/>
                      <a:gd name="connsiteY19" fmla="*/ 213952 h 245190"/>
                      <a:gd name="connsiteX20" fmla="*/ 378305 w 636245"/>
                      <a:gd name="connsiteY20" fmla="*/ 208342 h 245190"/>
                      <a:gd name="connsiteX21" fmla="*/ 410946 w 636245"/>
                      <a:gd name="connsiteY21" fmla="*/ 189599 h 245190"/>
                      <a:gd name="connsiteX22" fmla="*/ 414134 w 636245"/>
                      <a:gd name="connsiteY22" fmla="*/ 195209 h 245190"/>
                      <a:gd name="connsiteX23" fmla="*/ 381493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901 h 245190"/>
                      <a:gd name="connsiteX30" fmla="*/ 427266 w 636245"/>
                      <a:gd name="connsiteY30" fmla="*/ 180291 h 245190"/>
                      <a:gd name="connsiteX31" fmla="*/ 459907 w 636245"/>
                      <a:gd name="connsiteY31" fmla="*/ 161548 h 245190"/>
                      <a:gd name="connsiteX32" fmla="*/ 463095 w 636245"/>
                      <a:gd name="connsiteY32" fmla="*/ 167158 h 245190"/>
                      <a:gd name="connsiteX33" fmla="*/ 430454 w 636245"/>
                      <a:gd name="connsiteY33" fmla="*/ 185901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1 w 636245"/>
                      <a:gd name="connsiteY40" fmla="*/ 152113 h 245190"/>
                      <a:gd name="connsiteX41" fmla="*/ 508742 w 636245"/>
                      <a:gd name="connsiteY41" fmla="*/ 133370 h 245190"/>
                      <a:gd name="connsiteX42" fmla="*/ 511929 w 636245"/>
                      <a:gd name="connsiteY42" fmla="*/ 138980 h 245190"/>
                      <a:gd name="connsiteX43" fmla="*/ 479288 w 636245"/>
                      <a:gd name="connsiteY43" fmla="*/ 157723 h 245190"/>
                      <a:gd name="connsiteX44" fmla="*/ 112842 w 636245"/>
                      <a:gd name="connsiteY44" fmla="*/ 138215 h 245190"/>
                      <a:gd name="connsiteX45" fmla="*/ 80201 w 636245"/>
                      <a:gd name="connsiteY45" fmla="*/ 119344 h 245190"/>
                      <a:gd name="connsiteX46" fmla="*/ 83388 w 636245"/>
                      <a:gd name="connsiteY46" fmla="*/ 113734 h 245190"/>
                      <a:gd name="connsiteX47" fmla="*/ 116029 w 636245"/>
                      <a:gd name="connsiteY47" fmla="*/ 132605 h 245190"/>
                      <a:gd name="connsiteX48" fmla="*/ 112842 w 636245"/>
                      <a:gd name="connsiteY48" fmla="*/ 138215 h 245190"/>
                      <a:gd name="connsiteX49" fmla="*/ 528249 w 636245"/>
                      <a:gd name="connsiteY49" fmla="*/ 129544 h 245190"/>
                      <a:gd name="connsiteX50" fmla="*/ 525062 w 636245"/>
                      <a:gd name="connsiteY50" fmla="*/ 123934 h 245190"/>
                      <a:gd name="connsiteX51" fmla="*/ 557704 w 636245"/>
                      <a:gd name="connsiteY51" fmla="*/ 105191 h 245190"/>
                      <a:gd name="connsiteX52" fmla="*/ 560891 w 636245"/>
                      <a:gd name="connsiteY52" fmla="*/ 110801 h 245190"/>
                      <a:gd name="connsiteX53" fmla="*/ 528249 w 636245"/>
                      <a:gd name="connsiteY53" fmla="*/ 129544 h 245190"/>
                      <a:gd name="connsiteX54" fmla="*/ 64007 w 636245"/>
                      <a:gd name="connsiteY54" fmla="*/ 110036 h 245190"/>
                      <a:gd name="connsiteX55" fmla="*/ 31366 w 636245"/>
                      <a:gd name="connsiteY55" fmla="*/ 91166 h 245190"/>
                      <a:gd name="connsiteX56" fmla="*/ 34554 w 636245"/>
                      <a:gd name="connsiteY56" fmla="*/ 85556 h 245190"/>
                      <a:gd name="connsiteX57" fmla="*/ 67195 w 636245"/>
                      <a:gd name="connsiteY57" fmla="*/ 104426 h 245190"/>
                      <a:gd name="connsiteX58" fmla="*/ 64007 w 636245"/>
                      <a:gd name="connsiteY58" fmla="*/ 110036 h 245190"/>
                      <a:gd name="connsiteX59" fmla="*/ 577211 w 636245"/>
                      <a:gd name="connsiteY59" fmla="*/ 101494 h 245190"/>
                      <a:gd name="connsiteX60" fmla="*/ 574024 w 636245"/>
                      <a:gd name="connsiteY60" fmla="*/ 95883 h 245190"/>
                      <a:gd name="connsiteX61" fmla="*/ 606665 w 636245"/>
                      <a:gd name="connsiteY61" fmla="*/ 77140 h 245190"/>
                      <a:gd name="connsiteX62" fmla="*/ 609852 w 636245"/>
                      <a:gd name="connsiteY62" fmla="*/ 82750 h 245190"/>
                      <a:gd name="connsiteX63" fmla="*/ 577211 w 636245"/>
                      <a:gd name="connsiteY63" fmla="*/ 101494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7 h 245190"/>
                      <a:gd name="connsiteX70" fmla="*/ 6375 w 636245"/>
                      <a:gd name="connsiteY70" fmla="*/ 47177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1 w 636245"/>
                      <a:gd name="connsiteY78" fmla="*/ 47942 h 245190"/>
                      <a:gd name="connsiteX79" fmla="*/ 629871 w 636245"/>
                      <a:gd name="connsiteY79" fmla="*/ 35319 h 245190"/>
                      <a:gd name="connsiteX80" fmla="*/ 636246 w 636245"/>
                      <a:gd name="connsiteY80" fmla="*/ 35319 h 245190"/>
                      <a:gd name="connsiteX81" fmla="*/ 636246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1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2 w 636245"/>
                      <a:gd name="connsiteY92" fmla="*/ 11985 h 245190"/>
                      <a:gd name="connsiteX93" fmla="*/ 41312 w 636245"/>
                      <a:gd name="connsiteY93" fmla="*/ 5610 h 245190"/>
                      <a:gd name="connsiteX94" fmla="*/ 78925 w 636245"/>
                      <a:gd name="connsiteY94" fmla="*/ 5228 h 245190"/>
                      <a:gd name="connsiteX95" fmla="*/ 78925 w 636245"/>
                      <a:gd name="connsiteY95" fmla="*/ 11603 h 245190"/>
                      <a:gd name="connsiteX96" fmla="*/ 41312 w 636245"/>
                      <a:gd name="connsiteY96" fmla="*/ 11985 h 245190"/>
                      <a:gd name="connsiteX97" fmla="*/ 97796 w 636245"/>
                      <a:gd name="connsiteY97" fmla="*/ 11476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6 h 245190"/>
                      <a:gd name="connsiteX102" fmla="*/ 154153 w 636245"/>
                      <a:gd name="connsiteY102" fmla="*/ 10966 h 245190"/>
                      <a:gd name="connsiteX103" fmla="*/ 154153 w 636245"/>
                      <a:gd name="connsiteY103" fmla="*/ 4590 h 245190"/>
                      <a:gd name="connsiteX104" fmla="*/ 191767 w 636245"/>
                      <a:gd name="connsiteY104" fmla="*/ 4208 h 245190"/>
                      <a:gd name="connsiteX105" fmla="*/ 191767 w 636245"/>
                      <a:gd name="connsiteY105" fmla="*/ 10583 h 245190"/>
                      <a:gd name="connsiteX106" fmla="*/ 154153 w 636245"/>
                      <a:gd name="connsiteY106" fmla="*/ 10966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945 h 245190"/>
                      <a:gd name="connsiteX113" fmla="*/ 267121 w 636245"/>
                      <a:gd name="connsiteY113" fmla="*/ 3570 h 245190"/>
                      <a:gd name="connsiteX114" fmla="*/ 304735 w 636245"/>
                      <a:gd name="connsiteY114" fmla="*/ 3188 h 245190"/>
                      <a:gd name="connsiteX115" fmla="*/ 304735 w 636245"/>
                      <a:gd name="connsiteY115" fmla="*/ 9563 h 245190"/>
                      <a:gd name="connsiteX116" fmla="*/ 267121 w 636245"/>
                      <a:gd name="connsiteY116" fmla="*/ 9945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3 w 636245"/>
                      <a:gd name="connsiteY122" fmla="*/ 8798 h 245190"/>
                      <a:gd name="connsiteX123" fmla="*/ 379963 w 636245"/>
                      <a:gd name="connsiteY123" fmla="*/ 2423 h 245190"/>
                      <a:gd name="connsiteX124" fmla="*/ 417576 w 636245"/>
                      <a:gd name="connsiteY124" fmla="*/ 2040 h 245190"/>
                      <a:gd name="connsiteX125" fmla="*/ 417576 w 636245"/>
                      <a:gd name="connsiteY125" fmla="*/ 8415 h 245190"/>
                      <a:gd name="connsiteX126" fmla="*/ 379963 w 636245"/>
                      <a:gd name="connsiteY126" fmla="*/ 8798 h 245190"/>
                      <a:gd name="connsiteX127" fmla="*/ 436447 w 636245"/>
                      <a:gd name="connsiteY127" fmla="*/ 8288 h 245190"/>
                      <a:gd name="connsiteX128" fmla="*/ 436447 w 636245"/>
                      <a:gd name="connsiteY128" fmla="*/ 1913 h 245190"/>
                      <a:gd name="connsiteX129" fmla="*/ 474060 w 636245"/>
                      <a:gd name="connsiteY129" fmla="*/ 1530 h 245190"/>
                      <a:gd name="connsiteX130" fmla="*/ 474060 w 636245"/>
                      <a:gd name="connsiteY130" fmla="*/ 7906 h 245190"/>
                      <a:gd name="connsiteX131" fmla="*/ 436447 w 636245"/>
                      <a:gd name="connsiteY131" fmla="*/ 8288 h 245190"/>
                      <a:gd name="connsiteX132" fmla="*/ 492804 w 636245"/>
                      <a:gd name="connsiteY132" fmla="*/ 7778 h 245190"/>
                      <a:gd name="connsiteX133" fmla="*/ 492804 w 636245"/>
                      <a:gd name="connsiteY133" fmla="*/ 1403 h 245190"/>
                      <a:gd name="connsiteX134" fmla="*/ 530418 w 636245"/>
                      <a:gd name="connsiteY134" fmla="*/ 1020 h 245190"/>
                      <a:gd name="connsiteX135" fmla="*/ 530418 w 636245"/>
                      <a:gd name="connsiteY135" fmla="*/ 7395 h 245190"/>
                      <a:gd name="connsiteX136" fmla="*/ 492804 w 636245"/>
                      <a:gd name="connsiteY136" fmla="*/ 7778 h 245190"/>
                      <a:gd name="connsiteX137" fmla="*/ 549288 w 636245"/>
                      <a:gd name="connsiteY137" fmla="*/ 7268 h 245190"/>
                      <a:gd name="connsiteX138" fmla="*/ 549288 w 636245"/>
                      <a:gd name="connsiteY138" fmla="*/ 893 h 245190"/>
                      <a:gd name="connsiteX139" fmla="*/ 586902 w 636245"/>
                      <a:gd name="connsiteY139" fmla="*/ 510 h 245190"/>
                      <a:gd name="connsiteX140" fmla="*/ 586902 w 636245"/>
                      <a:gd name="connsiteY140" fmla="*/ 6885 h 245190"/>
                      <a:gd name="connsiteX141" fmla="*/ 549288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8" y="245191"/>
                        </a:moveTo>
                        <a:cubicBezTo>
                          <a:pt x="302950" y="245191"/>
                          <a:pt x="293770" y="242640"/>
                          <a:pt x="285610" y="237923"/>
                        </a:cubicBezTo>
                        <a:lnTo>
                          <a:pt x="275791" y="232185"/>
                        </a:lnTo>
                        <a:lnTo>
                          <a:pt x="278979" y="226575"/>
                        </a:lnTo>
                        <a:lnTo>
                          <a:pt x="288797" y="232313"/>
                        </a:lnTo>
                        <a:cubicBezTo>
                          <a:pt x="295937" y="236393"/>
                          <a:pt x="304098" y="238688"/>
                          <a:pt x="312258" y="238688"/>
                        </a:cubicBezTo>
                        <a:lnTo>
                          <a:pt x="312258" y="245063"/>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637" y="194699"/>
                        </a:moveTo>
                        <a:lnTo>
                          <a:pt x="177996" y="175828"/>
                        </a:lnTo>
                        <a:lnTo>
                          <a:pt x="181184"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8" y="157723"/>
                        </a:moveTo>
                        <a:lnTo>
                          <a:pt x="476101" y="152113"/>
                        </a:lnTo>
                        <a:lnTo>
                          <a:pt x="508742" y="133370"/>
                        </a:lnTo>
                        <a:lnTo>
                          <a:pt x="511929" y="138980"/>
                        </a:lnTo>
                        <a:lnTo>
                          <a:pt x="479288" y="157723"/>
                        </a:lnTo>
                        <a:close/>
                        <a:moveTo>
                          <a:pt x="112842" y="138215"/>
                        </a:moveTo>
                        <a:lnTo>
                          <a:pt x="80201" y="119344"/>
                        </a:lnTo>
                        <a:lnTo>
                          <a:pt x="83388" y="113734"/>
                        </a:lnTo>
                        <a:lnTo>
                          <a:pt x="116029" y="132605"/>
                        </a:lnTo>
                        <a:lnTo>
                          <a:pt x="112842" y="138215"/>
                        </a:lnTo>
                        <a:close/>
                        <a:moveTo>
                          <a:pt x="528249" y="129544"/>
                        </a:moveTo>
                        <a:lnTo>
                          <a:pt x="525062" y="123934"/>
                        </a:lnTo>
                        <a:lnTo>
                          <a:pt x="557704" y="105191"/>
                        </a:lnTo>
                        <a:lnTo>
                          <a:pt x="560891" y="110801"/>
                        </a:lnTo>
                        <a:lnTo>
                          <a:pt x="528249" y="129544"/>
                        </a:lnTo>
                        <a:close/>
                        <a:moveTo>
                          <a:pt x="64007" y="110036"/>
                        </a:moveTo>
                        <a:lnTo>
                          <a:pt x="31366" y="91166"/>
                        </a:lnTo>
                        <a:lnTo>
                          <a:pt x="34554"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8"/>
                          <a:pt x="12750" y="73060"/>
                        </a:cubicBezTo>
                        <a:lnTo>
                          <a:pt x="18233" y="76248"/>
                        </a:lnTo>
                        <a:lnTo>
                          <a:pt x="15045" y="81858"/>
                        </a:lnTo>
                        <a:close/>
                        <a:moveTo>
                          <a:pt x="626428" y="72932"/>
                        </a:moveTo>
                        <a:lnTo>
                          <a:pt x="622603" y="67832"/>
                        </a:lnTo>
                        <a:cubicBezTo>
                          <a:pt x="627703" y="64007"/>
                          <a:pt x="629871" y="58015"/>
                          <a:pt x="629871" y="47942"/>
                        </a:cubicBezTo>
                        <a:lnTo>
                          <a:pt x="629871" y="35319"/>
                        </a:lnTo>
                        <a:cubicBezTo>
                          <a:pt x="629871" y="35319"/>
                          <a:pt x="636246" y="35319"/>
                          <a:pt x="636246" y="35319"/>
                        </a:cubicBezTo>
                        <a:lnTo>
                          <a:pt x="636246" y="47942"/>
                        </a:lnTo>
                        <a:cubicBezTo>
                          <a:pt x="636246" y="56102"/>
                          <a:pt x="635226" y="66430"/>
                          <a:pt x="626555" y="72932"/>
                        </a:cubicBezTo>
                        <a:close/>
                        <a:moveTo>
                          <a:pt x="629615" y="16448"/>
                        </a:moveTo>
                        <a:lnTo>
                          <a:pt x="629615" y="8798"/>
                        </a:lnTo>
                        <a:cubicBezTo>
                          <a:pt x="629615" y="7650"/>
                          <a:pt x="628213" y="6375"/>
                          <a:pt x="626811"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447" y="8288"/>
                        </a:moveTo>
                        <a:lnTo>
                          <a:pt x="436447" y="1913"/>
                        </a:lnTo>
                        <a:cubicBezTo>
                          <a:pt x="436447" y="1913"/>
                          <a:pt x="474060" y="1530"/>
                          <a:pt x="474060" y="1530"/>
                        </a:cubicBezTo>
                        <a:lnTo>
                          <a:pt x="474060" y="7906"/>
                        </a:lnTo>
                        <a:cubicBezTo>
                          <a:pt x="474060" y="7906"/>
                          <a:pt x="436447" y="8288"/>
                          <a:pt x="436447"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44" name="Bild 1861">
                <a:extLst>
                  <a:ext uri="{FF2B5EF4-FFF2-40B4-BE49-F238E27FC236}">
                    <a16:creationId xmlns:a16="http://schemas.microsoft.com/office/drawing/2014/main" id="{5759B804-A728-F824-7AC6-A237ADE8A22A}"/>
                  </a:ext>
                </a:extLst>
              </p:cNvPr>
              <p:cNvGrpSpPr>
                <a:grpSpLocks/>
              </p:cNvGrpSpPr>
              <p:nvPr/>
            </p:nvGrpSpPr>
            <p:grpSpPr>
              <a:xfrm>
                <a:off x="9154663" y="3313353"/>
                <a:ext cx="635862" cy="371770"/>
                <a:chOff x="9154663" y="3313353"/>
                <a:chExt cx="635862" cy="371770"/>
              </a:xfrm>
            </p:grpSpPr>
            <p:sp>
              <p:nvSpPr>
                <p:cNvPr id="45" name="Frihandsfigur 44">
                  <a:extLst>
                    <a:ext uri="{FF2B5EF4-FFF2-40B4-BE49-F238E27FC236}">
                      <a16:creationId xmlns:a16="http://schemas.microsoft.com/office/drawing/2014/main" id="{306AC65D-3E99-16B3-268C-9C60F70EB774}"/>
                    </a:ext>
                  </a:extLst>
                </p:cNvPr>
                <p:cNvSpPr>
                  <a:spLocks/>
                </p:cNvSpPr>
                <p:nvPr/>
              </p:nvSpPr>
              <p:spPr>
                <a:xfrm>
                  <a:off x="9157851" y="331660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46" name="Frihandsfigur 45">
                  <a:extLst>
                    <a:ext uri="{FF2B5EF4-FFF2-40B4-BE49-F238E27FC236}">
                      <a16:creationId xmlns:a16="http://schemas.microsoft.com/office/drawing/2014/main" id="{8EF9B044-9AD2-930C-9502-DD5A421C0D9D}"/>
                    </a:ext>
                  </a:extLst>
                </p:cNvPr>
                <p:cNvSpPr>
                  <a:spLocks/>
                </p:cNvSpPr>
                <p:nvPr/>
              </p:nvSpPr>
              <p:spPr>
                <a:xfrm>
                  <a:off x="9154663" y="3313353"/>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2 w 635862"/>
                    <a:gd name="connsiteY14" fmla="*/ 348055 h 371770"/>
                    <a:gd name="connsiteX15" fmla="*/ 389143 w 635862"/>
                    <a:gd name="connsiteY15" fmla="*/ 329312 h 371770"/>
                    <a:gd name="connsiteX16" fmla="*/ 392330 w 635862"/>
                    <a:gd name="connsiteY16" fmla="*/ 334922 h 371770"/>
                    <a:gd name="connsiteX17" fmla="*/ 359689 w 635862"/>
                    <a:gd name="connsiteY17" fmla="*/ 353665 h 371770"/>
                    <a:gd name="connsiteX18" fmla="*/ 237923 w 635862"/>
                    <a:gd name="connsiteY18" fmla="*/ 335050 h 371770"/>
                    <a:gd name="connsiteX19" fmla="*/ 205282 w 635862"/>
                    <a:gd name="connsiteY19" fmla="*/ 316306 h 371770"/>
                    <a:gd name="connsiteX20" fmla="*/ 208470 w 635862"/>
                    <a:gd name="connsiteY20" fmla="*/ 310696 h 371770"/>
                    <a:gd name="connsiteX21" fmla="*/ 241111 w 635862"/>
                    <a:gd name="connsiteY21" fmla="*/ 329439 h 371770"/>
                    <a:gd name="connsiteX22" fmla="*/ 237923 w 635862"/>
                    <a:gd name="connsiteY22" fmla="*/ 335050 h 371770"/>
                    <a:gd name="connsiteX23" fmla="*/ 408651 w 635862"/>
                    <a:gd name="connsiteY23" fmla="*/ 325487 h 371770"/>
                    <a:gd name="connsiteX24" fmla="*/ 405463 w 635862"/>
                    <a:gd name="connsiteY24" fmla="*/ 319877 h 371770"/>
                    <a:gd name="connsiteX25" fmla="*/ 438104 w 635862"/>
                    <a:gd name="connsiteY25" fmla="*/ 301133 h 371770"/>
                    <a:gd name="connsiteX26" fmla="*/ 441292 w 635862"/>
                    <a:gd name="connsiteY26" fmla="*/ 306744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5 w 635862"/>
                    <a:gd name="connsiteY34" fmla="*/ 291698 h 371770"/>
                    <a:gd name="connsiteX35" fmla="*/ 487066 w 635862"/>
                    <a:gd name="connsiteY35" fmla="*/ 272955 h 371770"/>
                    <a:gd name="connsiteX36" fmla="*/ 490253 w 635862"/>
                    <a:gd name="connsiteY36" fmla="*/ 278565 h 371770"/>
                    <a:gd name="connsiteX37" fmla="*/ 457612 w 635862"/>
                    <a:gd name="connsiteY37" fmla="*/ 297308 h 371770"/>
                    <a:gd name="connsiteX38" fmla="*/ 140000 w 635862"/>
                    <a:gd name="connsiteY38" fmla="*/ 278693 h 371770"/>
                    <a:gd name="connsiteX39" fmla="*/ 107358 w 635862"/>
                    <a:gd name="connsiteY39" fmla="*/ 259949 h 371770"/>
                    <a:gd name="connsiteX40" fmla="*/ 110546 w 635862"/>
                    <a:gd name="connsiteY40" fmla="*/ 254339 h 371770"/>
                    <a:gd name="connsiteX41" fmla="*/ 143188 w 635862"/>
                    <a:gd name="connsiteY41" fmla="*/ 273082 h 371770"/>
                    <a:gd name="connsiteX42" fmla="*/ 140000 w 635862"/>
                    <a:gd name="connsiteY42" fmla="*/ 278693 h 371770"/>
                    <a:gd name="connsiteX43" fmla="*/ 506574 w 635862"/>
                    <a:gd name="connsiteY43" fmla="*/ 269002 h 371770"/>
                    <a:gd name="connsiteX44" fmla="*/ 503387 w 635862"/>
                    <a:gd name="connsiteY44" fmla="*/ 263392 h 371770"/>
                    <a:gd name="connsiteX45" fmla="*/ 536028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5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496 w 635862"/>
                    <a:gd name="connsiteY60" fmla="*/ 197983 h 371770"/>
                    <a:gd name="connsiteX61" fmla="*/ 10838 w 635862"/>
                    <a:gd name="connsiteY61" fmla="*/ 200660 h 371770"/>
                    <a:gd name="connsiteX62" fmla="*/ 12623 w 635862"/>
                    <a:gd name="connsiteY62" fmla="*/ 197983 h 371770"/>
                    <a:gd name="connsiteX63" fmla="*/ 45264 w 635862"/>
                    <a:gd name="connsiteY63" fmla="*/ 216853 h 371770"/>
                    <a:gd name="connsiteX64" fmla="*/ 42076 w 635862"/>
                    <a:gd name="connsiteY64" fmla="*/ 222463 h 371770"/>
                    <a:gd name="connsiteX65" fmla="*/ 604497 w 635862"/>
                    <a:gd name="connsiteY65" fmla="*/ 212646 h 371770"/>
                    <a:gd name="connsiteX66" fmla="*/ 601310 w 635862"/>
                    <a:gd name="connsiteY66" fmla="*/ 207035 h 371770"/>
                    <a:gd name="connsiteX67" fmla="*/ 626046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6 h 371770"/>
                    <a:gd name="connsiteX72" fmla="*/ 6375 w 635862"/>
                    <a:gd name="connsiteY72" fmla="*/ 185105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5 h 371770"/>
                    <a:gd name="connsiteX79" fmla="*/ 620053 w 635862"/>
                    <a:gd name="connsiteY79" fmla="*/ 177582 h 371770"/>
                    <a:gd name="connsiteX80" fmla="*/ 587412 w 635862"/>
                    <a:gd name="connsiteY80" fmla="*/ 158839 h 371770"/>
                    <a:gd name="connsiteX81" fmla="*/ 590599 w 635862"/>
                    <a:gd name="connsiteY81" fmla="*/ 153229 h 371770"/>
                    <a:gd name="connsiteX82" fmla="*/ 623240 w 635862"/>
                    <a:gd name="connsiteY82" fmla="*/ 171972 h 371770"/>
                    <a:gd name="connsiteX83" fmla="*/ 620053 w 635862"/>
                    <a:gd name="connsiteY83" fmla="*/ 177582 h 371770"/>
                    <a:gd name="connsiteX84" fmla="*/ 49090 w 635862"/>
                    <a:gd name="connsiteY84" fmla="*/ 154886 h 371770"/>
                    <a:gd name="connsiteX85" fmla="*/ 45902 w 635862"/>
                    <a:gd name="connsiteY85" fmla="*/ 149276 h 371770"/>
                    <a:gd name="connsiteX86" fmla="*/ 78543 w 635862"/>
                    <a:gd name="connsiteY86" fmla="*/ 130533 h 371770"/>
                    <a:gd name="connsiteX87" fmla="*/ 81731 w 635862"/>
                    <a:gd name="connsiteY87" fmla="*/ 136143 h 371770"/>
                    <a:gd name="connsiteX88" fmla="*/ 49090 w 635862"/>
                    <a:gd name="connsiteY88" fmla="*/ 154886 h 371770"/>
                    <a:gd name="connsiteX89" fmla="*/ 571091 w 635862"/>
                    <a:gd name="connsiteY89" fmla="*/ 149276 h 371770"/>
                    <a:gd name="connsiteX90" fmla="*/ 538450 w 635862"/>
                    <a:gd name="connsiteY90" fmla="*/ 130533 h 371770"/>
                    <a:gd name="connsiteX91" fmla="*/ 541638 w 635862"/>
                    <a:gd name="connsiteY91" fmla="*/ 124923 h 371770"/>
                    <a:gd name="connsiteX92" fmla="*/ 574279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129 w 635862"/>
                    <a:gd name="connsiteY99" fmla="*/ 121097 h 371770"/>
                    <a:gd name="connsiteX100" fmla="*/ 489488 w 635862"/>
                    <a:gd name="connsiteY100" fmla="*/ 102355 h 371770"/>
                    <a:gd name="connsiteX101" fmla="*/ 492676 w 635862"/>
                    <a:gd name="connsiteY101" fmla="*/ 96744 h 371770"/>
                    <a:gd name="connsiteX102" fmla="*/ 525317 w 635862"/>
                    <a:gd name="connsiteY102" fmla="*/ 115487 h 371770"/>
                    <a:gd name="connsiteX103" fmla="*/ 522129 w 635862"/>
                    <a:gd name="connsiteY103" fmla="*/ 121097 h 371770"/>
                    <a:gd name="connsiteX104" fmla="*/ 147013 w 635862"/>
                    <a:gd name="connsiteY104" fmla="*/ 98402 h 371770"/>
                    <a:gd name="connsiteX105" fmla="*/ 143825 w 635862"/>
                    <a:gd name="connsiteY105" fmla="*/ 92792 h 371770"/>
                    <a:gd name="connsiteX106" fmla="*/ 176466 w 635862"/>
                    <a:gd name="connsiteY106" fmla="*/ 74049 h 371770"/>
                    <a:gd name="connsiteX107" fmla="*/ 179654 w 635862"/>
                    <a:gd name="connsiteY107" fmla="*/ 79658 h 371770"/>
                    <a:gd name="connsiteX108" fmla="*/ 147013 w 635862"/>
                    <a:gd name="connsiteY108" fmla="*/ 98402 h 371770"/>
                    <a:gd name="connsiteX109" fmla="*/ 473168 w 635862"/>
                    <a:gd name="connsiteY109" fmla="*/ 92919 h 371770"/>
                    <a:gd name="connsiteX110" fmla="*/ 440527 w 635862"/>
                    <a:gd name="connsiteY110" fmla="*/ 74176 h 371770"/>
                    <a:gd name="connsiteX111" fmla="*/ 443714 w 635862"/>
                    <a:gd name="connsiteY111" fmla="*/ 68566 h 371770"/>
                    <a:gd name="connsiteX112" fmla="*/ 476355 w 635862"/>
                    <a:gd name="connsiteY112" fmla="*/ 87309 h 371770"/>
                    <a:gd name="connsiteX113" fmla="*/ 473168 w 635862"/>
                    <a:gd name="connsiteY113" fmla="*/ 92919 h 371770"/>
                    <a:gd name="connsiteX114" fmla="*/ 195846 w 635862"/>
                    <a:gd name="connsiteY114" fmla="*/ 70223 h 371770"/>
                    <a:gd name="connsiteX115" fmla="*/ 192659 w 635862"/>
                    <a:gd name="connsiteY115" fmla="*/ 64613 h 371770"/>
                    <a:gd name="connsiteX116" fmla="*/ 225300 w 635862"/>
                    <a:gd name="connsiteY116" fmla="*/ 45870 h 371770"/>
                    <a:gd name="connsiteX117" fmla="*/ 228487 w 635862"/>
                    <a:gd name="connsiteY117" fmla="*/ 51480 h 371770"/>
                    <a:gd name="connsiteX118" fmla="*/ 195846 w 635862"/>
                    <a:gd name="connsiteY118" fmla="*/ 70223 h 371770"/>
                    <a:gd name="connsiteX119" fmla="*/ 424334 w 635862"/>
                    <a:gd name="connsiteY119" fmla="*/ 64741 h 371770"/>
                    <a:gd name="connsiteX120" fmla="*/ 391693 w 635862"/>
                    <a:gd name="connsiteY120" fmla="*/ 45998 h 371770"/>
                    <a:gd name="connsiteX121" fmla="*/ 394881 w 635862"/>
                    <a:gd name="connsiteY121" fmla="*/ 40387 h 371770"/>
                    <a:gd name="connsiteX122" fmla="*/ 427522 w 635862"/>
                    <a:gd name="connsiteY122" fmla="*/ 59130 h 371770"/>
                    <a:gd name="connsiteX123" fmla="*/ 424334 w 635862"/>
                    <a:gd name="connsiteY123" fmla="*/ 64741 h 371770"/>
                    <a:gd name="connsiteX124" fmla="*/ 244808 w 635862"/>
                    <a:gd name="connsiteY124" fmla="*/ 42045 h 371770"/>
                    <a:gd name="connsiteX125" fmla="*/ 241620 w 635862"/>
                    <a:gd name="connsiteY125" fmla="*/ 36435 h 371770"/>
                    <a:gd name="connsiteX126" fmla="*/ 274261 w 635862"/>
                    <a:gd name="connsiteY126" fmla="*/ 17692 h 371770"/>
                    <a:gd name="connsiteX127" fmla="*/ 277449 w 635862"/>
                    <a:gd name="connsiteY127" fmla="*/ 23302 h 371770"/>
                    <a:gd name="connsiteX128" fmla="*/ 244808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70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1"/>
                      </a:cubicBezTo>
                      <a:lnTo>
                        <a:pt x="306520" y="364503"/>
                      </a:lnTo>
                      <a:cubicBezTo>
                        <a:pt x="316848" y="366543"/>
                        <a:pt x="327941"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050"/>
                      </a:moveTo>
                      <a:lnTo>
                        <a:pt x="205282" y="316306"/>
                      </a:lnTo>
                      <a:lnTo>
                        <a:pt x="208470" y="310696"/>
                      </a:lnTo>
                      <a:lnTo>
                        <a:pt x="241111" y="329439"/>
                      </a:lnTo>
                      <a:lnTo>
                        <a:pt x="237923" y="335050"/>
                      </a:lnTo>
                      <a:close/>
                      <a:moveTo>
                        <a:pt x="408651" y="325487"/>
                      </a:moveTo>
                      <a:lnTo>
                        <a:pt x="405463" y="319877"/>
                      </a:lnTo>
                      <a:lnTo>
                        <a:pt x="438104" y="301133"/>
                      </a:lnTo>
                      <a:lnTo>
                        <a:pt x="441292" y="306744"/>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8" y="259949"/>
                      </a:lnTo>
                      <a:lnTo>
                        <a:pt x="110546" y="254339"/>
                      </a:lnTo>
                      <a:lnTo>
                        <a:pt x="143188" y="273082"/>
                      </a:lnTo>
                      <a:lnTo>
                        <a:pt x="140000" y="278693"/>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496" y="197983"/>
                      </a:lnTo>
                      <a:lnTo>
                        <a:pt x="10838" y="200660"/>
                      </a:lnTo>
                      <a:lnTo>
                        <a:pt x="12623" y="197983"/>
                      </a:lnTo>
                      <a:lnTo>
                        <a:pt x="45264" y="216853"/>
                      </a:lnTo>
                      <a:lnTo>
                        <a:pt x="42076" y="222463"/>
                      </a:lnTo>
                      <a:close/>
                      <a:moveTo>
                        <a:pt x="604497" y="212646"/>
                      </a:moveTo>
                      <a:lnTo>
                        <a:pt x="601310" y="207035"/>
                      </a:lnTo>
                      <a:lnTo>
                        <a:pt x="626046" y="192755"/>
                      </a:lnTo>
                      <a:cubicBezTo>
                        <a:pt x="627958" y="191607"/>
                        <a:pt x="629106" y="189950"/>
                        <a:pt x="629488" y="187782"/>
                      </a:cubicBezTo>
                      <a:lnTo>
                        <a:pt x="635863" y="188675"/>
                      </a:lnTo>
                      <a:cubicBezTo>
                        <a:pt x="635226" y="192755"/>
                        <a:pt x="632931" y="196197"/>
                        <a:pt x="629360" y="198365"/>
                      </a:cubicBezTo>
                      <a:lnTo>
                        <a:pt x="604624" y="212646"/>
                      </a:lnTo>
                      <a:close/>
                      <a:moveTo>
                        <a:pt x="6375" y="185105"/>
                      </a:moveTo>
                      <a:lnTo>
                        <a:pt x="0" y="184212"/>
                      </a:lnTo>
                      <a:cubicBezTo>
                        <a:pt x="765" y="178347"/>
                        <a:pt x="4208" y="173247"/>
                        <a:pt x="9435" y="170314"/>
                      </a:cubicBezTo>
                      <a:lnTo>
                        <a:pt x="29581" y="158711"/>
                      </a:lnTo>
                      <a:lnTo>
                        <a:pt x="32769" y="164321"/>
                      </a:lnTo>
                      <a:lnTo>
                        <a:pt x="12623" y="175924"/>
                      </a:lnTo>
                      <a:cubicBezTo>
                        <a:pt x="9181" y="177964"/>
                        <a:pt x="6886" y="181279"/>
                        <a:pt x="6375" y="185105"/>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8" y="124923"/>
                      </a:lnTo>
                      <a:lnTo>
                        <a:pt x="574279"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5"/>
                      </a:lnTo>
                      <a:lnTo>
                        <a:pt x="492676" y="96744"/>
                      </a:lnTo>
                      <a:lnTo>
                        <a:pt x="525317" y="115487"/>
                      </a:lnTo>
                      <a:lnTo>
                        <a:pt x="522129" y="121097"/>
                      </a:lnTo>
                      <a:close/>
                      <a:moveTo>
                        <a:pt x="147013" y="98402"/>
                      </a:moveTo>
                      <a:lnTo>
                        <a:pt x="143825" y="92792"/>
                      </a:lnTo>
                      <a:lnTo>
                        <a:pt x="176466" y="74049"/>
                      </a:lnTo>
                      <a:lnTo>
                        <a:pt x="179654" y="79658"/>
                      </a:lnTo>
                      <a:lnTo>
                        <a:pt x="147013"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8"/>
                      </a:lnTo>
                      <a:lnTo>
                        <a:pt x="394881" y="40387"/>
                      </a:lnTo>
                      <a:lnTo>
                        <a:pt x="427522" y="59130"/>
                      </a:lnTo>
                      <a:lnTo>
                        <a:pt x="424334" y="64741"/>
                      </a:lnTo>
                      <a:close/>
                      <a:moveTo>
                        <a:pt x="244808" y="42045"/>
                      </a:moveTo>
                      <a:lnTo>
                        <a:pt x="241620" y="36435"/>
                      </a:lnTo>
                      <a:lnTo>
                        <a:pt x="274261" y="17692"/>
                      </a:lnTo>
                      <a:lnTo>
                        <a:pt x="277449" y="23302"/>
                      </a:lnTo>
                      <a:lnTo>
                        <a:pt x="244808" y="42045"/>
                      </a:lnTo>
                      <a:close/>
                      <a:moveTo>
                        <a:pt x="375372" y="36562"/>
                      </a:moveTo>
                      <a:lnTo>
                        <a:pt x="342731" y="17819"/>
                      </a:lnTo>
                      <a:lnTo>
                        <a:pt x="345919" y="12209"/>
                      </a:lnTo>
                      <a:lnTo>
                        <a:pt x="378560" y="30952"/>
                      </a:lnTo>
                      <a:lnTo>
                        <a:pt x="375372" y="36562"/>
                      </a:lnTo>
                      <a:close/>
                      <a:moveTo>
                        <a:pt x="293770" y="13867"/>
                      </a:moveTo>
                      <a:lnTo>
                        <a:pt x="290582" y="8256"/>
                      </a:lnTo>
                      <a:lnTo>
                        <a:pt x="296319" y="4941"/>
                      </a:lnTo>
                      <a:cubicBezTo>
                        <a:pt x="306137" y="-797"/>
                        <a:pt x="318506"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7" name="Bild 1861">
              <a:extLst>
                <a:ext uri="{FF2B5EF4-FFF2-40B4-BE49-F238E27FC236}">
                  <a16:creationId xmlns:a16="http://schemas.microsoft.com/office/drawing/2014/main" id="{44D641CF-178F-BAAE-E929-3EF91E71720F}"/>
                </a:ext>
              </a:extLst>
            </p:cNvPr>
            <p:cNvGrpSpPr>
              <a:grpSpLocks/>
            </p:cNvGrpSpPr>
            <p:nvPr/>
          </p:nvGrpSpPr>
          <p:grpSpPr>
            <a:xfrm>
              <a:off x="9685207" y="3006833"/>
              <a:ext cx="636245" cy="423027"/>
              <a:chOff x="9685207" y="3006833"/>
              <a:chExt cx="636245" cy="423027"/>
            </a:xfrm>
          </p:grpSpPr>
          <p:grpSp>
            <p:nvGrpSpPr>
              <p:cNvPr id="35" name="Bild 1861">
                <a:extLst>
                  <a:ext uri="{FF2B5EF4-FFF2-40B4-BE49-F238E27FC236}">
                    <a16:creationId xmlns:a16="http://schemas.microsoft.com/office/drawing/2014/main" id="{66B9F998-1A0A-3FDF-C76A-E4BDB7A3FAAE}"/>
                  </a:ext>
                </a:extLst>
              </p:cNvPr>
              <p:cNvGrpSpPr>
                <a:grpSpLocks/>
              </p:cNvGrpSpPr>
              <p:nvPr/>
            </p:nvGrpSpPr>
            <p:grpSpPr>
              <a:xfrm>
                <a:off x="9685207" y="3184542"/>
                <a:ext cx="636245" cy="245317"/>
                <a:chOff x="9685207" y="3184542"/>
                <a:chExt cx="636245" cy="245317"/>
              </a:xfrm>
            </p:grpSpPr>
            <p:sp>
              <p:nvSpPr>
                <p:cNvPr id="39" name="Frihandsfigur 38">
                  <a:extLst>
                    <a:ext uri="{FF2B5EF4-FFF2-40B4-BE49-F238E27FC236}">
                      <a16:creationId xmlns:a16="http://schemas.microsoft.com/office/drawing/2014/main" id="{0B6C73C8-5C66-2D56-7EA3-45B8402B3927}"/>
                    </a:ext>
                  </a:extLst>
                </p:cNvPr>
                <p:cNvSpPr>
                  <a:spLocks/>
                </p:cNvSpPr>
                <p:nvPr/>
              </p:nvSpPr>
              <p:spPr>
                <a:xfrm>
                  <a:off x="9688395" y="3187730"/>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40" name="Bild 1861">
                  <a:extLst>
                    <a:ext uri="{FF2B5EF4-FFF2-40B4-BE49-F238E27FC236}">
                      <a16:creationId xmlns:a16="http://schemas.microsoft.com/office/drawing/2014/main" id="{C02EAC2A-4F64-006A-49F3-C025265CB7A1}"/>
                    </a:ext>
                  </a:extLst>
                </p:cNvPr>
                <p:cNvGrpSpPr>
                  <a:grpSpLocks/>
                </p:cNvGrpSpPr>
                <p:nvPr/>
              </p:nvGrpSpPr>
              <p:grpSpPr>
                <a:xfrm>
                  <a:off x="9685207" y="3184542"/>
                  <a:ext cx="636245" cy="245317"/>
                  <a:chOff x="9685207" y="3184542"/>
                  <a:chExt cx="636245" cy="245317"/>
                </a:xfrm>
                <a:solidFill>
                  <a:srgbClr val="9D9C9C"/>
                </a:solidFill>
              </p:grpSpPr>
              <p:sp>
                <p:nvSpPr>
                  <p:cNvPr id="41" name="Frihandsfigur 40">
                    <a:extLst>
                      <a:ext uri="{FF2B5EF4-FFF2-40B4-BE49-F238E27FC236}">
                        <a16:creationId xmlns:a16="http://schemas.microsoft.com/office/drawing/2014/main" id="{6EFB9A5E-922F-7069-A40F-0E59FE3B896F}"/>
                      </a:ext>
                    </a:extLst>
                  </p:cNvPr>
                  <p:cNvSpPr>
                    <a:spLocks/>
                  </p:cNvSpPr>
                  <p:nvPr/>
                </p:nvSpPr>
                <p:spPr>
                  <a:xfrm>
                    <a:off x="9685207" y="3190407"/>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42" name="Frihandsfigur 41">
                    <a:extLst>
                      <a:ext uri="{FF2B5EF4-FFF2-40B4-BE49-F238E27FC236}">
                        <a16:creationId xmlns:a16="http://schemas.microsoft.com/office/drawing/2014/main" id="{056BD020-64FF-95FA-D887-D915F8FCC24D}"/>
                      </a:ext>
                    </a:extLst>
                  </p:cNvPr>
                  <p:cNvSpPr>
                    <a:spLocks/>
                  </p:cNvSpPr>
                  <p:nvPr/>
                </p:nvSpPr>
                <p:spPr>
                  <a:xfrm>
                    <a:off x="9685335" y="3184542"/>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0 h 245317"/>
                      <a:gd name="connsiteX7" fmla="*/ 331766 w 636118"/>
                      <a:gd name="connsiteY7" fmla="*/ 241748 h 245317"/>
                      <a:gd name="connsiteX8" fmla="*/ 329471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6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3952 h 245317"/>
                      <a:gd name="connsiteX20" fmla="*/ 378178 w 636118"/>
                      <a:gd name="connsiteY20" fmla="*/ 208342 h 245317"/>
                      <a:gd name="connsiteX21" fmla="*/ 410819 w 636118"/>
                      <a:gd name="connsiteY21" fmla="*/ 189599 h 245317"/>
                      <a:gd name="connsiteX22" fmla="*/ 414006 w 636118"/>
                      <a:gd name="connsiteY22" fmla="*/ 195209 h 245317"/>
                      <a:gd name="connsiteX23" fmla="*/ 381365 w 636118"/>
                      <a:gd name="connsiteY23" fmla="*/ 213952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544 h 245317"/>
                      <a:gd name="connsiteX50" fmla="*/ 525062 w 636118"/>
                      <a:gd name="connsiteY50" fmla="*/ 123934 h 245317"/>
                      <a:gd name="connsiteX51" fmla="*/ 557703 w 636118"/>
                      <a:gd name="connsiteY51" fmla="*/ 105191 h 245317"/>
                      <a:gd name="connsiteX52" fmla="*/ 560890 w 636118"/>
                      <a:gd name="connsiteY52" fmla="*/ 110801 h 245317"/>
                      <a:gd name="connsiteX53" fmla="*/ 528249 w 636118"/>
                      <a:gd name="connsiteY53" fmla="*/ 129544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798 h 245317"/>
                      <a:gd name="connsiteX123" fmla="*/ 379835 w 636118"/>
                      <a:gd name="connsiteY123" fmla="*/ 2423 h 245317"/>
                      <a:gd name="connsiteX124" fmla="*/ 417448 w 636118"/>
                      <a:gd name="connsiteY124" fmla="*/ 2040 h 245317"/>
                      <a:gd name="connsiteX125" fmla="*/ 417448 w 636118"/>
                      <a:gd name="connsiteY125" fmla="*/ 8415 h 245317"/>
                      <a:gd name="connsiteX126" fmla="*/ 379835 w 636118"/>
                      <a:gd name="connsiteY126" fmla="*/ 8798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0"/>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3005"/>
                        </a:moveTo>
                        <a:lnTo>
                          <a:pt x="226703" y="204134"/>
                        </a:lnTo>
                        <a:lnTo>
                          <a:pt x="229890" y="198524"/>
                        </a:lnTo>
                        <a:lnTo>
                          <a:pt x="262531" y="217395"/>
                        </a:lnTo>
                        <a:lnTo>
                          <a:pt x="259344" y="223005"/>
                        </a:lnTo>
                        <a:close/>
                        <a:moveTo>
                          <a:pt x="381365" y="213952"/>
                        </a:moveTo>
                        <a:lnTo>
                          <a:pt x="378178" y="208342"/>
                        </a:lnTo>
                        <a:lnTo>
                          <a:pt x="410819"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36" name="Bild 1861">
                <a:extLst>
                  <a:ext uri="{FF2B5EF4-FFF2-40B4-BE49-F238E27FC236}">
                    <a16:creationId xmlns:a16="http://schemas.microsoft.com/office/drawing/2014/main" id="{FB544E2E-5C7B-9DB1-6F40-CF79DA898168}"/>
                  </a:ext>
                </a:extLst>
              </p:cNvPr>
              <p:cNvGrpSpPr>
                <a:grpSpLocks/>
              </p:cNvGrpSpPr>
              <p:nvPr/>
            </p:nvGrpSpPr>
            <p:grpSpPr>
              <a:xfrm>
                <a:off x="9685335" y="3006833"/>
                <a:ext cx="635862" cy="371897"/>
                <a:chOff x="9685335" y="3006833"/>
                <a:chExt cx="635862" cy="371897"/>
              </a:xfrm>
            </p:grpSpPr>
            <p:sp>
              <p:nvSpPr>
                <p:cNvPr id="37" name="Frihandsfigur 36">
                  <a:extLst>
                    <a:ext uri="{FF2B5EF4-FFF2-40B4-BE49-F238E27FC236}">
                      <a16:creationId xmlns:a16="http://schemas.microsoft.com/office/drawing/2014/main" id="{F381B8BC-87BC-13A7-BCCF-04426869D526}"/>
                    </a:ext>
                  </a:extLst>
                </p:cNvPr>
                <p:cNvSpPr>
                  <a:spLocks/>
                </p:cNvSpPr>
                <p:nvPr/>
              </p:nvSpPr>
              <p:spPr>
                <a:xfrm>
                  <a:off x="9688523" y="301008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38" name="Frihandsfigur 37">
                  <a:extLst>
                    <a:ext uri="{FF2B5EF4-FFF2-40B4-BE49-F238E27FC236}">
                      <a16:creationId xmlns:a16="http://schemas.microsoft.com/office/drawing/2014/main" id="{8651C3BA-4C05-E0D0-DDC9-AC3EDE94D23B}"/>
                    </a:ext>
                  </a:extLst>
                </p:cNvPr>
                <p:cNvSpPr>
                  <a:spLocks/>
                </p:cNvSpPr>
                <p:nvPr/>
              </p:nvSpPr>
              <p:spPr>
                <a:xfrm>
                  <a:off x="9685335" y="3006833"/>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2 w 635862"/>
                    <a:gd name="connsiteY14" fmla="*/ 348055 h 371897"/>
                    <a:gd name="connsiteX15" fmla="*/ 389143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70 w 635862"/>
                    <a:gd name="connsiteY20" fmla="*/ 310824 h 371897"/>
                    <a:gd name="connsiteX21" fmla="*/ 241111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5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5 w 635862"/>
                    <a:gd name="connsiteY34" fmla="*/ 291698 h 371897"/>
                    <a:gd name="connsiteX35" fmla="*/ 487066 w 635862"/>
                    <a:gd name="connsiteY35" fmla="*/ 272955 h 371897"/>
                    <a:gd name="connsiteX36" fmla="*/ 490253 w 635862"/>
                    <a:gd name="connsiteY36" fmla="*/ 278565 h 371897"/>
                    <a:gd name="connsiteX37" fmla="*/ 457612 w 635862"/>
                    <a:gd name="connsiteY37" fmla="*/ 297308 h 371897"/>
                    <a:gd name="connsiteX38" fmla="*/ 140000 w 635862"/>
                    <a:gd name="connsiteY38" fmla="*/ 278692 h 371897"/>
                    <a:gd name="connsiteX39" fmla="*/ 107359 w 635862"/>
                    <a:gd name="connsiteY39" fmla="*/ 259949 h 371897"/>
                    <a:gd name="connsiteX40" fmla="*/ 110547 w 635862"/>
                    <a:gd name="connsiteY40" fmla="*/ 254339 h 371897"/>
                    <a:gd name="connsiteX41" fmla="*/ 143188 w 635862"/>
                    <a:gd name="connsiteY41" fmla="*/ 273082 h 371897"/>
                    <a:gd name="connsiteX42" fmla="*/ 140000 w 635862"/>
                    <a:gd name="connsiteY42" fmla="*/ 278692 h 371897"/>
                    <a:gd name="connsiteX43" fmla="*/ 506574 w 635862"/>
                    <a:gd name="connsiteY43" fmla="*/ 269130 h 371897"/>
                    <a:gd name="connsiteX44" fmla="*/ 503387 w 635862"/>
                    <a:gd name="connsiteY44" fmla="*/ 263519 h 371897"/>
                    <a:gd name="connsiteX45" fmla="*/ 536028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5 w 635862"/>
                    <a:gd name="connsiteY50" fmla="*/ 226161 h 371897"/>
                    <a:gd name="connsiteX51" fmla="*/ 94226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496 w 635862"/>
                    <a:gd name="connsiteY60" fmla="*/ 197982 h 371897"/>
                    <a:gd name="connsiteX61" fmla="*/ 10838 w 635862"/>
                    <a:gd name="connsiteY61" fmla="*/ 200660 h 371897"/>
                    <a:gd name="connsiteX62" fmla="*/ 12623 w 635862"/>
                    <a:gd name="connsiteY62" fmla="*/ 197982 h 371897"/>
                    <a:gd name="connsiteX63" fmla="*/ 45264 w 635862"/>
                    <a:gd name="connsiteY63" fmla="*/ 216853 h 371897"/>
                    <a:gd name="connsiteX64" fmla="*/ 42076 w 635862"/>
                    <a:gd name="connsiteY64" fmla="*/ 222463 h 371897"/>
                    <a:gd name="connsiteX65" fmla="*/ 604497 w 635862"/>
                    <a:gd name="connsiteY65" fmla="*/ 212645 h 371897"/>
                    <a:gd name="connsiteX66" fmla="*/ 601310 w 635862"/>
                    <a:gd name="connsiteY66" fmla="*/ 207035 h 371897"/>
                    <a:gd name="connsiteX67" fmla="*/ 626046 w 635862"/>
                    <a:gd name="connsiteY67" fmla="*/ 192755 h 371897"/>
                    <a:gd name="connsiteX68" fmla="*/ 629488 w 635862"/>
                    <a:gd name="connsiteY68" fmla="*/ 187782 h 371897"/>
                    <a:gd name="connsiteX69" fmla="*/ 635863 w 635862"/>
                    <a:gd name="connsiteY69" fmla="*/ 188675 h 371897"/>
                    <a:gd name="connsiteX70" fmla="*/ 629361 w 635862"/>
                    <a:gd name="connsiteY70" fmla="*/ 198365 h 371897"/>
                    <a:gd name="connsiteX71" fmla="*/ 604625 w 635862"/>
                    <a:gd name="connsiteY71" fmla="*/ 212645 h 371897"/>
                    <a:gd name="connsiteX72" fmla="*/ 6375 w 635862"/>
                    <a:gd name="connsiteY72" fmla="*/ 185104 h 371897"/>
                    <a:gd name="connsiteX73" fmla="*/ 0 w 635862"/>
                    <a:gd name="connsiteY73" fmla="*/ 184212 h 371897"/>
                    <a:gd name="connsiteX74" fmla="*/ 9435 w 635862"/>
                    <a:gd name="connsiteY74" fmla="*/ 170314 h 371897"/>
                    <a:gd name="connsiteX75" fmla="*/ 29581 w 635862"/>
                    <a:gd name="connsiteY75" fmla="*/ 158711 h 371897"/>
                    <a:gd name="connsiteX76" fmla="*/ 32769 w 635862"/>
                    <a:gd name="connsiteY76" fmla="*/ 164321 h 371897"/>
                    <a:gd name="connsiteX77" fmla="*/ 12623 w 635862"/>
                    <a:gd name="connsiteY77" fmla="*/ 175924 h 371897"/>
                    <a:gd name="connsiteX78" fmla="*/ 6375 w 635862"/>
                    <a:gd name="connsiteY78" fmla="*/ 185104 h 371897"/>
                    <a:gd name="connsiteX79" fmla="*/ 620180 w 635862"/>
                    <a:gd name="connsiteY79" fmla="*/ 177582 h 371897"/>
                    <a:gd name="connsiteX80" fmla="*/ 587539 w 635862"/>
                    <a:gd name="connsiteY80" fmla="*/ 158839 h 371897"/>
                    <a:gd name="connsiteX81" fmla="*/ 590727 w 635862"/>
                    <a:gd name="connsiteY81" fmla="*/ 153228 h 371897"/>
                    <a:gd name="connsiteX82" fmla="*/ 623368 w 635862"/>
                    <a:gd name="connsiteY82" fmla="*/ 171971 h 371897"/>
                    <a:gd name="connsiteX83" fmla="*/ 620180 w 635862"/>
                    <a:gd name="connsiteY83" fmla="*/ 177582 h 371897"/>
                    <a:gd name="connsiteX84" fmla="*/ 49090 w 635862"/>
                    <a:gd name="connsiteY84" fmla="*/ 154886 h 371897"/>
                    <a:gd name="connsiteX85" fmla="*/ 45902 w 635862"/>
                    <a:gd name="connsiteY85" fmla="*/ 149276 h 371897"/>
                    <a:gd name="connsiteX86" fmla="*/ 78543 w 635862"/>
                    <a:gd name="connsiteY86" fmla="*/ 130533 h 371897"/>
                    <a:gd name="connsiteX87" fmla="*/ 81731 w 635862"/>
                    <a:gd name="connsiteY87" fmla="*/ 136143 h 371897"/>
                    <a:gd name="connsiteX88" fmla="*/ 49090 w 635862"/>
                    <a:gd name="connsiteY88" fmla="*/ 154886 h 371897"/>
                    <a:gd name="connsiteX89" fmla="*/ 571218 w 635862"/>
                    <a:gd name="connsiteY89" fmla="*/ 149403 h 371897"/>
                    <a:gd name="connsiteX90" fmla="*/ 538577 w 635862"/>
                    <a:gd name="connsiteY90" fmla="*/ 130660 h 371897"/>
                    <a:gd name="connsiteX91" fmla="*/ 541765 w 635862"/>
                    <a:gd name="connsiteY91" fmla="*/ 125050 h 371897"/>
                    <a:gd name="connsiteX92" fmla="*/ 574406 w 635862"/>
                    <a:gd name="connsiteY92" fmla="*/ 143793 h 371897"/>
                    <a:gd name="connsiteX93" fmla="*/ 571218 w 635862"/>
                    <a:gd name="connsiteY93" fmla="*/ 149403 h 371897"/>
                    <a:gd name="connsiteX94" fmla="*/ 98051 w 635862"/>
                    <a:gd name="connsiteY94" fmla="*/ 126707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7 h 371897"/>
                    <a:gd name="connsiteX99" fmla="*/ 522257 w 635862"/>
                    <a:gd name="connsiteY99" fmla="*/ 121097 h 371897"/>
                    <a:gd name="connsiteX100" fmla="*/ 489616 w 635862"/>
                    <a:gd name="connsiteY100" fmla="*/ 102354 h 371897"/>
                    <a:gd name="connsiteX101" fmla="*/ 492804 w 635862"/>
                    <a:gd name="connsiteY101" fmla="*/ 96744 h 371897"/>
                    <a:gd name="connsiteX102" fmla="*/ 525445 w 635862"/>
                    <a:gd name="connsiteY102" fmla="*/ 115487 h 371897"/>
                    <a:gd name="connsiteX103" fmla="*/ 522257 w 635862"/>
                    <a:gd name="connsiteY103" fmla="*/ 121097 h 371897"/>
                    <a:gd name="connsiteX104" fmla="*/ 147013 w 635862"/>
                    <a:gd name="connsiteY104" fmla="*/ 98402 h 371897"/>
                    <a:gd name="connsiteX105" fmla="*/ 143825 w 635862"/>
                    <a:gd name="connsiteY105" fmla="*/ 92792 h 371897"/>
                    <a:gd name="connsiteX106" fmla="*/ 176466 w 635862"/>
                    <a:gd name="connsiteY106" fmla="*/ 74048 h 371897"/>
                    <a:gd name="connsiteX107" fmla="*/ 179654 w 635862"/>
                    <a:gd name="connsiteY107" fmla="*/ 79659 h 371897"/>
                    <a:gd name="connsiteX108" fmla="*/ 147013 w 635862"/>
                    <a:gd name="connsiteY108" fmla="*/ 98402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974 w 635862"/>
                    <a:gd name="connsiteY114" fmla="*/ 70223 h 371897"/>
                    <a:gd name="connsiteX115" fmla="*/ 192786 w 635862"/>
                    <a:gd name="connsiteY115" fmla="*/ 64613 h 371897"/>
                    <a:gd name="connsiteX116" fmla="*/ 225427 w 635862"/>
                    <a:gd name="connsiteY116" fmla="*/ 45870 h 371897"/>
                    <a:gd name="connsiteX117" fmla="*/ 228615 w 635862"/>
                    <a:gd name="connsiteY117" fmla="*/ 51480 h 371897"/>
                    <a:gd name="connsiteX118" fmla="*/ 195974 w 635862"/>
                    <a:gd name="connsiteY118" fmla="*/ 70223 h 371897"/>
                    <a:gd name="connsiteX119" fmla="*/ 424334 w 635862"/>
                    <a:gd name="connsiteY119" fmla="*/ 64740 h 371897"/>
                    <a:gd name="connsiteX120" fmla="*/ 391693 w 635862"/>
                    <a:gd name="connsiteY120" fmla="*/ 45997 h 371897"/>
                    <a:gd name="connsiteX121" fmla="*/ 394881 w 635862"/>
                    <a:gd name="connsiteY121" fmla="*/ 40387 h 371897"/>
                    <a:gd name="connsiteX122" fmla="*/ 427522 w 635862"/>
                    <a:gd name="connsiteY122" fmla="*/ 59130 h 371897"/>
                    <a:gd name="connsiteX123" fmla="*/ 424334 w 635862"/>
                    <a:gd name="connsiteY123" fmla="*/ 64740 h 371897"/>
                    <a:gd name="connsiteX124" fmla="*/ 244936 w 635862"/>
                    <a:gd name="connsiteY124" fmla="*/ 42045 h 371897"/>
                    <a:gd name="connsiteX125" fmla="*/ 241748 w 635862"/>
                    <a:gd name="connsiteY125" fmla="*/ 36435 h 371897"/>
                    <a:gd name="connsiteX126" fmla="*/ 274389 w 635862"/>
                    <a:gd name="connsiteY126" fmla="*/ 17692 h 371897"/>
                    <a:gd name="connsiteX127" fmla="*/ 277577 w 635862"/>
                    <a:gd name="connsiteY127" fmla="*/ 23302 h 371897"/>
                    <a:gd name="connsiteX128" fmla="*/ 244936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897 w 635862"/>
                    <a:gd name="connsiteY134" fmla="*/ 13866 h 371897"/>
                    <a:gd name="connsiteX135" fmla="*/ 290709 w 635862"/>
                    <a:gd name="connsiteY135" fmla="*/ 8256 h 371897"/>
                    <a:gd name="connsiteX136" fmla="*/ 296447 w 635862"/>
                    <a:gd name="connsiteY136" fmla="*/ 4941 h 371897"/>
                    <a:gd name="connsiteX137" fmla="*/ 329216 w 635862"/>
                    <a:gd name="connsiteY137" fmla="*/ 2773 h 371897"/>
                    <a:gd name="connsiteX138" fmla="*/ 326793 w 635862"/>
                    <a:gd name="connsiteY138" fmla="*/ 8639 h 371897"/>
                    <a:gd name="connsiteX139" fmla="*/ 299635 w 635862"/>
                    <a:gd name="connsiteY139" fmla="*/ 10424 h 371897"/>
                    <a:gd name="connsiteX140" fmla="*/ 293897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1"/>
                      </a:moveTo>
                      <a:cubicBezTo>
                        <a:pt x="311620" y="371771"/>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4"/>
                      </a:lnTo>
                      <a:lnTo>
                        <a:pt x="241111" y="329567"/>
                      </a:lnTo>
                      <a:lnTo>
                        <a:pt x="237923" y="335177"/>
                      </a:lnTo>
                      <a:close/>
                      <a:moveTo>
                        <a:pt x="408651" y="325487"/>
                      </a:moveTo>
                      <a:lnTo>
                        <a:pt x="405463" y="319876"/>
                      </a:lnTo>
                      <a:lnTo>
                        <a:pt x="438105"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9" y="259949"/>
                      </a:lnTo>
                      <a:lnTo>
                        <a:pt x="110547" y="254339"/>
                      </a:lnTo>
                      <a:lnTo>
                        <a:pt x="143188" y="273082"/>
                      </a:lnTo>
                      <a:lnTo>
                        <a:pt x="140000" y="278692"/>
                      </a:lnTo>
                      <a:close/>
                      <a:moveTo>
                        <a:pt x="506574" y="269130"/>
                      </a:moveTo>
                      <a:lnTo>
                        <a:pt x="503387" y="263519"/>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1" y="198365"/>
                      </a:cubicBezTo>
                      <a:lnTo>
                        <a:pt x="604625" y="212645"/>
                      </a:lnTo>
                      <a:close/>
                      <a:moveTo>
                        <a:pt x="6375" y="185104"/>
                      </a:moveTo>
                      <a:lnTo>
                        <a:pt x="0" y="184212"/>
                      </a:lnTo>
                      <a:cubicBezTo>
                        <a:pt x="765"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4" y="96744"/>
                      </a:lnTo>
                      <a:lnTo>
                        <a:pt x="525445" y="115487"/>
                      </a:lnTo>
                      <a:lnTo>
                        <a:pt x="522257" y="121097"/>
                      </a:lnTo>
                      <a:close/>
                      <a:moveTo>
                        <a:pt x="147013" y="98402"/>
                      </a:moveTo>
                      <a:lnTo>
                        <a:pt x="143825" y="92792"/>
                      </a:lnTo>
                      <a:lnTo>
                        <a:pt x="176466" y="74048"/>
                      </a:lnTo>
                      <a:lnTo>
                        <a:pt x="179654" y="79659"/>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3"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8" name="Bild 1861">
              <a:extLst>
                <a:ext uri="{FF2B5EF4-FFF2-40B4-BE49-F238E27FC236}">
                  <a16:creationId xmlns:a16="http://schemas.microsoft.com/office/drawing/2014/main" id="{2632F67D-F5D1-96EA-8F42-3ECD3F8381EB}"/>
                </a:ext>
              </a:extLst>
            </p:cNvPr>
            <p:cNvGrpSpPr>
              <a:grpSpLocks/>
            </p:cNvGrpSpPr>
            <p:nvPr/>
          </p:nvGrpSpPr>
          <p:grpSpPr>
            <a:xfrm>
              <a:off x="10215880" y="2700313"/>
              <a:ext cx="636245" cy="423027"/>
              <a:chOff x="10215880" y="2700313"/>
              <a:chExt cx="636245" cy="423027"/>
            </a:xfrm>
          </p:grpSpPr>
          <p:grpSp>
            <p:nvGrpSpPr>
              <p:cNvPr id="27" name="Bild 1861">
                <a:extLst>
                  <a:ext uri="{FF2B5EF4-FFF2-40B4-BE49-F238E27FC236}">
                    <a16:creationId xmlns:a16="http://schemas.microsoft.com/office/drawing/2014/main" id="{0A61CEE7-60AB-AF46-0B1B-68DD4C1BC41A}"/>
                  </a:ext>
                </a:extLst>
              </p:cNvPr>
              <p:cNvGrpSpPr>
                <a:grpSpLocks/>
              </p:cNvGrpSpPr>
              <p:nvPr/>
            </p:nvGrpSpPr>
            <p:grpSpPr>
              <a:xfrm>
                <a:off x="10215880" y="2878150"/>
                <a:ext cx="636245" cy="245190"/>
                <a:chOff x="10215880" y="2878150"/>
                <a:chExt cx="636245" cy="245190"/>
              </a:xfrm>
            </p:grpSpPr>
            <p:sp>
              <p:nvSpPr>
                <p:cNvPr id="31" name="Frihandsfigur 30">
                  <a:extLst>
                    <a:ext uri="{FF2B5EF4-FFF2-40B4-BE49-F238E27FC236}">
                      <a16:creationId xmlns:a16="http://schemas.microsoft.com/office/drawing/2014/main" id="{FB95D459-AB44-6FEE-951D-7021C6A205F7}"/>
                    </a:ext>
                  </a:extLst>
                </p:cNvPr>
                <p:cNvSpPr>
                  <a:spLocks/>
                </p:cNvSpPr>
                <p:nvPr/>
              </p:nvSpPr>
              <p:spPr>
                <a:xfrm>
                  <a:off x="10219194" y="288121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32" name="Bild 1861">
                  <a:extLst>
                    <a:ext uri="{FF2B5EF4-FFF2-40B4-BE49-F238E27FC236}">
                      <a16:creationId xmlns:a16="http://schemas.microsoft.com/office/drawing/2014/main" id="{7CD18093-F9BD-0826-DE33-D5F893AFA9B2}"/>
                    </a:ext>
                  </a:extLst>
                </p:cNvPr>
                <p:cNvGrpSpPr>
                  <a:grpSpLocks/>
                </p:cNvGrpSpPr>
                <p:nvPr/>
              </p:nvGrpSpPr>
              <p:grpSpPr>
                <a:xfrm>
                  <a:off x="10215880" y="2878150"/>
                  <a:ext cx="636245" cy="245190"/>
                  <a:chOff x="10215880" y="2878150"/>
                  <a:chExt cx="636245" cy="245190"/>
                </a:xfrm>
                <a:solidFill>
                  <a:srgbClr val="9D9C9C"/>
                </a:solidFill>
              </p:grpSpPr>
              <p:sp>
                <p:nvSpPr>
                  <p:cNvPr id="33" name="Frihandsfigur 32">
                    <a:extLst>
                      <a:ext uri="{FF2B5EF4-FFF2-40B4-BE49-F238E27FC236}">
                        <a16:creationId xmlns:a16="http://schemas.microsoft.com/office/drawing/2014/main" id="{D0AB03DF-BA55-DECD-A76C-C44BE7D60BA2}"/>
                      </a:ext>
                    </a:extLst>
                  </p:cNvPr>
                  <p:cNvSpPr>
                    <a:spLocks/>
                  </p:cNvSpPr>
                  <p:nvPr/>
                </p:nvSpPr>
                <p:spPr>
                  <a:xfrm>
                    <a:off x="10215880" y="2883887"/>
                    <a:ext cx="22440" cy="22568"/>
                  </a:xfrm>
                  <a:custGeom>
                    <a:avLst/>
                    <a:gdLst>
                      <a:gd name="connsiteX0" fmla="*/ 127 w 22440"/>
                      <a:gd name="connsiteY0" fmla="*/ 22568 h 22568"/>
                      <a:gd name="connsiteX1" fmla="*/ 0 w 22440"/>
                      <a:gd name="connsiteY1" fmla="*/ 255 h 22568"/>
                      <a:gd name="connsiteX2" fmla="*/ 22313 w 22440"/>
                      <a:gd name="connsiteY2" fmla="*/ 0 h 22568"/>
                      <a:gd name="connsiteX3" fmla="*/ 22440 w 22440"/>
                      <a:gd name="connsiteY3" fmla="*/ 6375 h 22568"/>
                      <a:gd name="connsiteX4" fmla="*/ 6502 w 22440"/>
                      <a:gd name="connsiteY4" fmla="*/ 6630 h 22568"/>
                      <a:gd name="connsiteX5" fmla="*/ 6502 w 22440"/>
                      <a:gd name="connsiteY5" fmla="*/ 22568 h 22568"/>
                      <a:gd name="connsiteX6" fmla="*/ 127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7" y="22568"/>
                        </a:moveTo>
                        <a:lnTo>
                          <a:pt x="0" y="255"/>
                        </a:lnTo>
                        <a:lnTo>
                          <a:pt x="22313" y="0"/>
                        </a:lnTo>
                        <a:lnTo>
                          <a:pt x="22440" y="6375"/>
                        </a:lnTo>
                        <a:lnTo>
                          <a:pt x="6502" y="6630"/>
                        </a:lnTo>
                        <a:lnTo>
                          <a:pt x="6502" y="22568"/>
                        </a:lnTo>
                        <a:lnTo>
                          <a:pt x="127" y="22568"/>
                        </a:lnTo>
                        <a:close/>
                      </a:path>
                    </a:pathLst>
                  </a:custGeom>
                  <a:solidFill>
                    <a:srgbClr val="9D9C9C"/>
                  </a:solidFill>
                  <a:ln w="0" cap="flat">
                    <a:noFill/>
                    <a:prstDash val="solid"/>
                    <a:miter/>
                  </a:ln>
                </p:spPr>
                <p:txBody>
                  <a:bodyPr rtlCol="0" anchor="ctr"/>
                  <a:lstStyle/>
                  <a:p>
                    <a:endParaRPr lang="sv-SE"/>
                  </a:p>
                </p:txBody>
              </p:sp>
              <p:sp>
                <p:nvSpPr>
                  <p:cNvPr id="34" name="Frihandsfigur 33">
                    <a:extLst>
                      <a:ext uri="{FF2B5EF4-FFF2-40B4-BE49-F238E27FC236}">
                        <a16:creationId xmlns:a16="http://schemas.microsoft.com/office/drawing/2014/main" id="{5EE0B197-BC2A-78FE-B298-5BFD43B9DE52}"/>
                      </a:ext>
                    </a:extLst>
                  </p:cNvPr>
                  <p:cNvSpPr>
                    <a:spLocks/>
                  </p:cNvSpPr>
                  <p:nvPr/>
                </p:nvSpPr>
                <p:spPr>
                  <a:xfrm>
                    <a:off x="10216007" y="2878150"/>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842 w 636118"/>
                      <a:gd name="connsiteY44" fmla="*/ 138087 h 245190"/>
                      <a:gd name="connsiteX45" fmla="*/ 80201 w 636118"/>
                      <a:gd name="connsiteY45" fmla="*/ 119216 h 245190"/>
                      <a:gd name="connsiteX46" fmla="*/ 83388 w 636118"/>
                      <a:gd name="connsiteY46" fmla="*/ 113606 h 245190"/>
                      <a:gd name="connsiteX47" fmla="*/ 116029 w 636118"/>
                      <a:gd name="connsiteY47" fmla="*/ 132477 h 245190"/>
                      <a:gd name="connsiteX48" fmla="*/ 112842 w 636118"/>
                      <a:gd name="connsiteY48" fmla="*/ 138087 h 245190"/>
                      <a:gd name="connsiteX49" fmla="*/ 528249 w 636118"/>
                      <a:gd name="connsiteY49" fmla="*/ 129544 h 245190"/>
                      <a:gd name="connsiteX50" fmla="*/ 525062 w 636118"/>
                      <a:gd name="connsiteY50" fmla="*/ 123934 h 245190"/>
                      <a:gd name="connsiteX51" fmla="*/ 557704 w 636118"/>
                      <a:gd name="connsiteY51" fmla="*/ 105191 h 245190"/>
                      <a:gd name="connsiteX52" fmla="*/ 560891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6 h 245190"/>
                      <a:gd name="connsiteX70" fmla="*/ 6375 w 636118"/>
                      <a:gd name="connsiteY70" fmla="*/ 47176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2 w 636118"/>
                      <a:gd name="connsiteY92" fmla="*/ 11985 h 245190"/>
                      <a:gd name="connsiteX93" fmla="*/ 41312 w 636118"/>
                      <a:gd name="connsiteY93" fmla="*/ 5610 h 245190"/>
                      <a:gd name="connsiteX94" fmla="*/ 78925 w 636118"/>
                      <a:gd name="connsiteY94" fmla="*/ 5228 h 245190"/>
                      <a:gd name="connsiteX95" fmla="*/ 78925 w 636118"/>
                      <a:gd name="connsiteY95" fmla="*/ 11603 h 245190"/>
                      <a:gd name="connsiteX96" fmla="*/ 41312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3 w 636118"/>
                      <a:gd name="connsiteY122" fmla="*/ 8798 h 245190"/>
                      <a:gd name="connsiteX123" fmla="*/ 379963 w 636118"/>
                      <a:gd name="connsiteY123" fmla="*/ 2423 h 245190"/>
                      <a:gd name="connsiteX124" fmla="*/ 417576 w 636118"/>
                      <a:gd name="connsiteY124" fmla="*/ 2040 h 245190"/>
                      <a:gd name="connsiteX125" fmla="*/ 417576 w 636118"/>
                      <a:gd name="connsiteY125" fmla="*/ 8415 h 245190"/>
                      <a:gd name="connsiteX126" fmla="*/ 379963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1" y="151985"/>
                        </a:lnTo>
                        <a:lnTo>
                          <a:pt x="508742" y="133242"/>
                        </a:lnTo>
                        <a:lnTo>
                          <a:pt x="511929" y="138852"/>
                        </a:lnTo>
                        <a:lnTo>
                          <a:pt x="479288" y="157595"/>
                        </a:lnTo>
                        <a:close/>
                        <a:moveTo>
                          <a:pt x="112842" y="138087"/>
                        </a:moveTo>
                        <a:lnTo>
                          <a:pt x="80201" y="119216"/>
                        </a:lnTo>
                        <a:lnTo>
                          <a:pt x="83388" y="113606"/>
                        </a:lnTo>
                        <a:lnTo>
                          <a:pt x="116029" y="132477"/>
                        </a:lnTo>
                        <a:lnTo>
                          <a:pt x="112842" y="138087"/>
                        </a:lnTo>
                        <a:close/>
                        <a:moveTo>
                          <a:pt x="528249" y="129544"/>
                        </a:moveTo>
                        <a:lnTo>
                          <a:pt x="525062" y="123934"/>
                        </a:lnTo>
                        <a:lnTo>
                          <a:pt x="557704" y="105191"/>
                        </a:lnTo>
                        <a:lnTo>
                          <a:pt x="560891"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6" y="69617"/>
                          <a:pt x="12750" y="73060"/>
                        </a:cubicBezTo>
                        <a:lnTo>
                          <a:pt x="18233" y="76248"/>
                        </a:lnTo>
                        <a:lnTo>
                          <a:pt x="15045" y="81858"/>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8" name="Bild 1861">
                <a:extLst>
                  <a:ext uri="{FF2B5EF4-FFF2-40B4-BE49-F238E27FC236}">
                    <a16:creationId xmlns:a16="http://schemas.microsoft.com/office/drawing/2014/main" id="{867633D3-4792-A91A-40CB-3F7B0C618963}"/>
                  </a:ext>
                </a:extLst>
              </p:cNvPr>
              <p:cNvGrpSpPr>
                <a:grpSpLocks/>
              </p:cNvGrpSpPr>
              <p:nvPr/>
            </p:nvGrpSpPr>
            <p:grpSpPr>
              <a:xfrm>
                <a:off x="10216134" y="2700313"/>
                <a:ext cx="635735" cy="371897"/>
                <a:chOff x="10216134" y="2700313"/>
                <a:chExt cx="635735" cy="371897"/>
              </a:xfrm>
            </p:grpSpPr>
            <p:sp>
              <p:nvSpPr>
                <p:cNvPr id="29" name="Frihandsfigur 28">
                  <a:extLst>
                    <a:ext uri="{FF2B5EF4-FFF2-40B4-BE49-F238E27FC236}">
                      <a16:creationId xmlns:a16="http://schemas.microsoft.com/office/drawing/2014/main" id="{9852E05A-E7A2-93C5-4B97-7F2E99F4F3CD}"/>
                    </a:ext>
                  </a:extLst>
                </p:cNvPr>
                <p:cNvSpPr>
                  <a:spLocks/>
                </p:cNvSpPr>
                <p:nvPr/>
              </p:nvSpPr>
              <p:spPr>
                <a:xfrm>
                  <a:off x="10219195" y="270356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30" name="Frihandsfigur 29">
                  <a:extLst>
                    <a:ext uri="{FF2B5EF4-FFF2-40B4-BE49-F238E27FC236}">
                      <a16:creationId xmlns:a16="http://schemas.microsoft.com/office/drawing/2014/main" id="{489AF706-FFA4-FF93-AA72-9F3A104889DE}"/>
                    </a:ext>
                  </a:extLst>
                </p:cNvPr>
                <p:cNvSpPr>
                  <a:spLocks/>
                </p:cNvSpPr>
                <p:nvPr/>
              </p:nvSpPr>
              <p:spPr>
                <a:xfrm>
                  <a:off x="10216134" y="2700313"/>
                  <a:ext cx="635735" cy="371897"/>
                </a:xfrm>
                <a:custGeom>
                  <a:avLst/>
                  <a:gdLst>
                    <a:gd name="connsiteX0" fmla="*/ 314808 w 635735"/>
                    <a:gd name="connsiteY0" fmla="*/ 371770 h 371897"/>
                    <a:gd name="connsiteX1" fmla="*/ 305117 w 635735"/>
                    <a:gd name="connsiteY1" fmla="*/ 370878 h 371897"/>
                    <a:gd name="connsiteX2" fmla="*/ 306393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2 w 635735"/>
                    <a:gd name="connsiteY14" fmla="*/ 348055 h 371897"/>
                    <a:gd name="connsiteX15" fmla="*/ 389143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40000 w 635735"/>
                    <a:gd name="connsiteY38" fmla="*/ 278820 h 371897"/>
                    <a:gd name="connsiteX39" fmla="*/ 107358 w 635735"/>
                    <a:gd name="connsiteY39" fmla="*/ 260077 h 371897"/>
                    <a:gd name="connsiteX40" fmla="*/ 110546 w 635735"/>
                    <a:gd name="connsiteY40" fmla="*/ 254467 h 371897"/>
                    <a:gd name="connsiteX41" fmla="*/ 143188 w 635735"/>
                    <a:gd name="connsiteY41" fmla="*/ 273210 h 371897"/>
                    <a:gd name="connsiteX42" fmla="*/ 140000 w 635735"/>
                    <a:gd name="connsiteY42" fmla="*/ 278820 h 371897"/>
                    <a:gd name="connsiteX43" fmla="*/ 506447 w 635735"/>
                    <a:gd name="connsiteY43" fmla="*/ 269130 h 371897"/>
                    <a:gd name="connsiteX44" fmla="*/ 503259 w 635735"/>
                    <a:gd name="connsiteY44" fmla="*/ 263519 h 371897"/>
                    <a:gd name="connsiteX45" fmla="*/ 535900 w 635735"/>
                    <a:gd name="connsiteY45" fmla="*/ 244776 h 371897"/>
                    <a:gd name="connsiteX46" fmla="*/ 539088 w 635735"/>
                    <a:gd name="connsiteY46" fmla="*/ 250386 h 371897"/>
                    <a:gd name="connsiteX47" fmla="*/ 506447 w 635735"/>
                    <a:gd name="connsiteY47" fmla="*/ 269130 h 371897"/>
                    <a:gd name="connsiteX48" fmla="*/ 91038 w 635735"/>
                    <a:gd name="connsiteY48" fmla="*/ 250514 h 371897"/>
                    <a:gd name="connsiteX49" fmla="*/ 58397 w 635735"/>
                    <a:gd name="connsiteY49" fmla="*/ 231771 h 371897"/>
                    <a:gd name="connsiteX50" fmla="*/ 61585 w 635735"/>
                    <a:gd name="connsiteY50" fmla="*/ 226161 h 371897"/>
                    <a:gd name="connsiteX51" fmla="*/ 94226 w 635735"/>
                    <a:gd name="connsiteY51" fmla="*/ 244904 h 371897"/>
                    <a:gd name="connsiteX52" fmla="*/ 91038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6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70 w 635735"/>
                    <a:gd name="connsiteY65" fmla="*/ 212773 h 371897"/>
                    <a:gd name="connsiteX66" fmla="*/ 601182 w 635735"/>
                    <a:gd name="connsiteY66" fmla="*/ 207163 h 371897"/>
                    <a:gd name="connsiteX67" fmla="*/ 625918 w 635735"/>
                    <a:gd name="connsiteY67" fmla="*/ 192882 h 371897"/>
                    <a:gd name="connsiteX68" fmla="*/ 629360 w 635735"/>
                    <a:gd name="connsiteY68" fmla="*/ 187910 h 371897"/>
                    <a:gd name="connsiteX69" fmla="*/ 635735 w 635735"/>
                    <a:gd name="connsiteY69" fmla="*/ 188802 h 371897"/>
                    <a:gd name="connsiteX70" fmla="*/ 629233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8962 w 635735"/>
                    <a:gd name="connsiteY84" fmla="*/ 154886 h 371897"/>
                    <a:gd name="connsiteX85" fmla="*/ 45774 w 635735"/>
                    <a:gd name="connsiteY85" fmla="*/ 149276 h 371897"/>
                    <a:gd name="connsiteX86" fmla="*/ 78415 w 635735"/>
                    <a:gd name="connsiteY86" fmla="*/ 130533 h 371897"/>
                    <a:gd name="connsiteX87" fmla="*/ 81603 w 635735"/>
                    <a:gd name="connsiteY87" fmla="*/ 136143 h 371897"/>
                    <a:gd name="connsiteX88" fmla="*/ 48962 w 635735"/>
                    <a:gd name="connsiteY88" fmla="*/ 154886 h 371897"/>
                    <a:gd name="connsiteX89" fmla="*/ 571091 w 635735"/>
                    <a:gd name="connsiteY89" fmla="*/ 149403 h 371897"/>
                    <a:gd name="connsiteX90" fmla="*/ 538450 w 635735"/>
                    <a:gd name="connsiteY90" fmla="*/ 130660 h 371897"/>
                    <a:gd name="connsiteX91" fmla="*/ 541638 w 635735"/>
                    <a:gd name="connsiteY91" fmla="*/ 125050 h 371897"/>
                    <a:gd name="connsiteX92" fmla="*/ 574279 w 635735"/>
                    <a:gd name="connsiteY92" fmla="*/ 143793 h 371897"/>
                    <a:gd name="connsiteX93" fmla="*/ 571091 w 635735"/>
                    <a:gd name="connsiteY93" fmla="*/ 149403 h 371897"/>
                    <a:gd name="connsiteX94" fmla="*/ 97923 w 635735"/>
                    <a:gd name="connsiteY94" fmla="*/ 126708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8 h 371897"/>
                    <a:gd name="connsiteX99" fmla="*/ 522129 w 635735"/>
                    <a:gd name="connsiteY99" fmla="*/ 121225 h 371897"/>
                    <a:gd name="connsiteX100" fmla="*/ 489488 w 635735"/>
                    <a:gd name="connsiteY100" fmla="*/ 102482 h 371897"/>
                    <a:gd name="connsiteX101" fmla="*/ 492676 w 635735"/>
                    <a:gd name="connsiteY101" fmla="*/ 96872 h 371897"/>
                    <a:gd name="connsiteX102" fmla="*/ 525317 w 635735"/>
                    <a:gd name="connsiteY102" fmla="*/ 115615 h 371897"/>
                    <a:gd name="connsiteX103" fmla="*/ 522129 w 635735"/>
                    <a:gd name="connsiteY103" fmla="*/ 121225 h 371897"/>
                    <a:gd name="connsiteX104" fmla="*/ 146885 w 635735"/>
                    <a:gd name="connsiteY104" fmla="*/ 98529 h 371897"/>
                    <a:gd name="connsiteX105" fmla="*/ 143697 w 635735"/>
                    <a:gd name="connsiteY105" fmla="*/ 92919 h 371897"/>
                    <a:gd name="connsiteX106" fmla="*/ 176338 w 635735"/>
                    <a:gd name="connsiteY106" fmla="*/ 74176 h 371897"/>
                    <a:gd name="connsiteX107" fmla="*/ 179526 w 635735"/>
                    <a:gd name="connsiteY107" fmla="*/ 79786 h 371897"/>
                    <a:gd name="connsiteX108" fmla="*/ 146885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3 w 635735"/>
                    <a:gd name="connsiteY121" fmla="*/ 40387 h 371897"/>
                    <a:gd name="connsiteX122" fmla="*/ 427394 w 635735"/>
                    <a:gd name="connsiteY122" fmla="*/ 59130 h 371897"/>
                    <a:gd name="connsiteX123" fmla="*/ 424206 w 635735"/>
                    <a:gd name="connsiteY123" fmla="*/ 64741 h 371897"/>
                    <a:gd name="connsiteX124" fmla="*/ 244808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8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70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70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3" y="364630"/>
                      </a:lnTo>
                      <a:cubicBezTo>
                        <a:pt x="316593" y="366670"/>
                        <a:pt x="327686"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177"/>
                      </a:moveTo>
                      <a:lnTo>
                        <a:pt x="205154" y="316434"/>
                      </a:lnTo>
                      <a:lnTo>
                        <a:pt x="208342" y="310823"/>
                      </a:lnTo>
                      <a:lnTo>
                        <a:pt x="240983" y="329567"/>
                      </a:lnTo>
                      <a:lnTo>
                        <a:pt x="237795" y="335177"/>
                      </a:lnTo>
                      <a:close/>
                      <a:moveTo>
                        <a:pt x="408651" y="325486"/>
                      </a:moveTo>
                      <a:lnTo>
                        <a:pt x="405463" y="319876"/>
                      </a:lnTo>
                      <a:lnTo>
                        <a:pt x="438104" y="301133"/>
                      </a:lnTo>
                      <a:lnTo>
                        <a:pt x="441292" y="306743"/>
                      </a:lnTo>
                      <a:lnTo>
                        <a:pt x="408651"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40000" y="278820"/>
                      </a:moveTo>
                      <a:lnTo>
                        <a:pt x="107358" y="260077"/>
                      </a:lnTo>
                      <a:lnTo>
                        <a:pt x="110546" y="254467"/>
                      </a:lnTo>
                      <a:lnTo>
                        <a:pt x="143188" y="273210"/>
                      </a:lnTo>
                      <a:lnTo>
                        <a:pt x="140000" y="278820"/>
                      </a:lnTo>
                      <a:close/>
                      <a:moveTo>
                        <a:pt x="506447" y="269130"/>
                      </a:moveTo>
                      <a:lnTo>
                        <a:pt x="503259" y="263519"/>
                      </a:lnTo>
                      <a:lnTo>
                        <a:pt x="535900" y="244776"/>
                      </a:lnTo>
                      <a:lnTo>
                        <a:pt x="539088" y="250386"/>
                      </a:lnTo>
                      <a:lnTo>
                        <a:pt x="506447" y="269130"/>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6" y="197982"/>
                      </a:lnTo>
                      <a:lnTo>
                        <a:pt x="10838" y="200660"/>
                      </a:lnTo>
                      <a:lnTo>
                        <a:pt x="12623" y="197982"/>
                      </a:lnTo>
                      <a:lnTo>
                        <a:pt x="45391" y="216853"/>
                      </a:lnTo>
                      <a:lnTo>
                        <a:pt x="42204" y="222463"/>
                      </a:lnTo>
                      <a:close/>
                      <a:moveTo>
                        <a:pt x="604370" y="212773"/>
                      </a:moveTo>
                      <a:lnTo>
                        <a:pt x="601182" y="207163"/>
                      </a:lnTo>
                      <a:lnTo>
                        <a:pt x="625918" y="192882"/>
                      </a:lnTo>
                      <a:cubicBezTo>
                        <a:pt x="627830" y="191735"/>
                        <a:pt x="628978" y="190077"/>
                        <a:pt x="629360" y="187910"/>
                      </a:cubicBezTo>
                      <a:lnTo>
                        <a:pt x="635735" y="188802"/>
                      </a:lnTo>
                      <a:cubicBezTo>
                        <a:pt x="635098" y="192882"/>
                        <a:pt x="632803" y="196325"/>
                        <a:pt x="629233" y="198492"/>
                      </a:cubicBezTo>
                      <a:lnTo>
                        <a:pt x="604497" y="212773"/>
                      </a:lnTo>
                      <a:close/>
                      <a:moveTo>
                        <a:pt x="6375" y="185104"/>
                      </a:moveTo>
                      <a:lnTo>
                        <a:pt x="0" y="184212"/>
                      </a:lnTo>
                      <a:cubicBezTo>
                        <a:pt x="765" y="178347"/>
                        <a:pt x="4208" y="173246"/>
                        <a:pt x="9435" y="170314"/>
                      </a:cubicBezTo>
                      <a:lnTo>
                        <a:pt x="29581" y="158711"/>
                      </a:lnTo>
                      <a:lnTo>
                        <a:pt x="32769" y="164321"/>
                      </a:lnTo>
                      <a:lnTo>
                        <a:pt x="12623" y="175924"/>
                      </a:lnTo>
                      <a:cubicBezTo>
                        <a:pt x="9181" y="177964"/>
                        <a:pt x="6886" y="181152"/>
                        <a:pt x="6375" y="185104"/>
                      </a:cubicBezTo>
                      <a:close/>
                      <a:moveTo>
                        <a:pt x="620053" y="177582"/>
                      </a:moveTo>
                      <a:lnTo>
                        <a:pt x="587412"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8" y="125050"/>
                      </a:lnTo>
                      <a:lnTo>
                        <a:pt x="574279"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244" y="36562"/>
                      </a:moveTo>
                      <a:lnTo>
                        <a:pt x="342603" y="17819"/>
                      </a:lnTo>
                      <a:lnTo>
                        <a:pt x="345791" y="12209"/>
                      </a:lnTo>
                      <a:lnTo>
                        <a:pt x="378432" y="30952"/>
                      </a:lnTo>
                      <a:lnTo>
                        <a:pt x="375244" y="36562"/>
                      </a:lnTo>
                      <a:close/>
                      <a:moveTo>
                        <a:pt x="293770" y="13866"/>
                      </a:moveTo>
                      <a:lnTo>
                        <a:pt x="290582" y="8256"/>
                      </a:lnTo>
                      <a:lnTo>
                        <a:pt x="296319" y="4941"/>
                      </a:lnTo>
                      <a:cubicBezTo>
                        <a:pt x="306265" y="-797"/>
                        <a:pt x="318506" y="-1562"/>
                        <a:pt x="329088" y="2773"/>
                      </a:cubicBezTo>
                      <a:lnTo>
                        <a:pt x="326665" y="8639"/>
                      </a:lnTo>
                      <a:cubicBezTo>
                        <a:pt x="317995" y="5068"/>
                        <a:pt x="307795" y="5706"/>
                        <a:pt x="299507" y="10424"/>
                      </a:cubicBezTo>
                      <a:lnTo>
                        <a:pt x="293770" y="13739"/>
                      </a:lnTo>
                      <a:close/>
                    </a:path>
                  </a:pathLst>
                </a:custGeom>
                <a:solidFill>
                  <a:srgbClr val="9D9C9C"/>
                </a:solidFill>
                <a:ln w="0" cap="flat">
                  <a:noFill/>
                  <a:prstDash val="solid"/>
                  <a:miter/>
                </a:ln>
              </p:spPr>
              <p:txBody>
                <a:bodyPr rtlCol="0" anchor="ctr"/>
                <a:lstStyle/>
                <a:p>
                  <a:endParaRPr lang="sv-SE"/>
                </a:p>
              </p:txBody>
            </p:sp>
          </p:grpSp>
        </p:grpSp>
        <p:grpSp>
          <p:nvGrpSpPr>
            <p:cNvPr id="9" name="Bild 1861">
              <a:extLst>
                <a:ext uri="{FF2B5EF4-FFF2-40B4-BE49-F238E27FC236}">
                  <a16:creationId xmlns:a16="http://schemas.microsoft.com/office/drawing/2014/main" id="{B0B3082A-4D8A-6E6B-5564-453704C2D86B}"/>
                </a:ext>
              </a:extLst>
            </p:cNvPr>
            <p:cNvGrpSpPr>
              <a:grpSpLocks/>
            </p:cNvGrpSpPr>
            <p:nvPr/>
          </p:nvGrpSpPr>
          <p:grpSpPr>
            <a:xfrm>
              <a:off x="7560989" y="4231638"/>
              <a:ext cx="636245" cy="422899"/>
              <a:chOff x="7560989" y="4231638"/>
              <a:chExt cx="636245" cy="422899"/>
            </a:xfrm>
          </p:grpSpPr>
          <p:grpSp>
            <p:nvGrpSpPr>
              <p:cNvPr id="19" name="Bild 1861">
                <a:extLst>
                  <a:ext uri="{FF2B5EF4-FFF2-40B4-BE49-F238E27FC236}">
                    <a16:creationId xmlns:a16="http://schemas.microsoft.com/office/drawing/2014/main" id="{7A24504C-FEC6-EB20-98C3-DD90A0702869}"/>
                  </a:ext>
                </a:extLst>
              </p:cNvPr>
              <p:cNvGrpSpPr>
                <a:grpSpLocks/>
              </p:cNvGrpSpPr>
              <p:nvPr/>
            </p:nvGrpSpPr>
            <p:grpSpPr>
              <a:xfrm>
                <a:off x="7560989" y="4409347"/>
                <a:ext cx="636245" cy="245190"/>
                <a:chOff x="7560989" y="4409347"/>
                <a:chExt cx="636245" cy="245190"/>
              </a:xfrm>
            </p:grpSpPr>
            <p:sp>
              <p:nvSpPr>
                <p:cNvPr id="23" name="Frihandsfigur 22">
                  <a:extLst>
                    <a:ext uri="{FF2B5EF4-FFF2-40B4-BE49-F238E27FC236}">
                      <a16:creationId xmlns:a16="http://schemas.microsoft.com/office/drawing/2014/main" id="{9CC9149F-6A30-C597-FD85-7ED3053F8F89}"/>
                    </a:ext>
                  </a:extLst>
                </p:cNvPr>
                <p:cNvSpPr>
                  <a:spLocks/>
                </p:cNvSpPr>
                <p:nvPr/>
              </p:nvSpPr>
              <p:spPr>
                <a:xfrm>
                  <a:off x="7564177" y="441240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4" name="Bild 1861">
                  <a:extLst>
                    <a:ext uri="{FF2B5EF4-FFF2-40B4-BE49-F238E27FC236}">
                      <a16:creationId xmlns:a16="http://schemas.microsoft.com/office/drawing/2014/main" id="{FA8F3958-2864-FDF0-D6BF-9588E58E4064}"/>
                    </a:ext>
                  </a:extLst>
                </p:cNvPr>
                <p:cNvGrpSpPr>
                  <a:grpSpLocks/>
                </p:cNvGrpSpPr>
                <p:nvPr/>
              </p:nvGrpSpPr>
              <p:grpSpPr>
                <a:xfrm>
                  <a:off x="7560989" y="4409347"/>
                  <a:ext cx="636245" cy="245190"/>
                  <a:chOff x="7560989" y="4409347"/>
                  <a:chExt cx="636245" cy="245190"/>
                </a:xfrm>
                <a:solidFill>
                  <a:srgbClr val="9D9C9C"/>
                </a:solidFill>
              </p:grpSpPr>
              <p:sp>
                <p:nvSpPr>
                  <p:cNvPr id="25" name="Frihandsfigur 24">
                    <a:extLst>
                      <a:ext uri="{FF2B5EF4-FFF2-40B4-BE49-F238E27FC236}">
                        <a16:creationId xmlns:a16="http://schemas.microsoft.com/office/drawing/2014/main" id="{B4E1CCC3-45F4-70A6-CD8F-626E0D39B98A}"/>
                      </a:ext>
                    </a:extLst>
                  </p:cNvPr>
                  <p:cNvSpPr>
                    <a:spLocks/>
                  </p:cNvSpPr>
                  <p:nvPr/>
                </p:nvSpPr>
                <p:spPr>
                  <a:xfrm>
                    <a:off x="7560989" y="4415084"/>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6" name="Frihandsfigur 25">
                    <a:extLst>
                      <a:ext uri="{FF2B5EF4-FFF2-40B4-BE49-F238E27FC236}">
                        <a16:creationId xmlns:a16="http://schemas.microsoft.com/office/drawing/2014/main" id="{8A070D86-586C-3E47-06DB-3587B1508F8C}"/>
                      </a:ext>
                    </a:extLst>
                  </p:cNvPr>
                  <p:cNvSpPr>
                    <a:spLocks/>
                  </p:cNvSpPr>
                  <p:nvPr/>
                </p:nvSpPr>
                <p:spPr>
                  <a:xfrm>
                    <a:off x="7560989" y="4409347"/>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8 h 245190"/>
                      <a:gd name="connsiteX28" fmla="*/ 210637 w 636245"/>
                      <a:gd name="connsiteY28" fmla="*/ 194699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5 h 245190"/>
                      <a:gd name="connsiteX61" fmla="*/ 606665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8 w 636245"/>
                      <a:gd name="connsiteY76" fmla="*/ 72932 h 245190"/>
                      <a:gd name="connsiteX77" fmla="*/ 622603 w 636245"/>
                      <a:gd name="connsiteY77" fmla="*/ 67832 h 245190"/>
                      <a:gd name="connsiteX78" fmla="*/ 629871 w 636245"/>
                      <a:gd name="connsiteY78" fmla="*/ 47941 h 245190"/>
                      <a:gd name="connsiteX79" fmla="*/ 629871 w 636245"/>
                      <a:gd name="connsiteY79" fmla="*/ 35319 h 245190"/>
                      <a:gd name="connsiteX80" fmla="*/ 636246 w 636245"/>
                      <a:gd name="connsiteY80" fmla="*/ 35319 h 245190"/>
                      <a:gd name="connsiteX81" fmla="*/ 636246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7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4 w 636245"/>
                      <a:gd name="connsiteY132" fmla="*/ 7778 h 245190"/>
                      <a:gd name="connsiteX133" fmla="*/ 492804 w 636245"/>
                      <a:gd name="connsiteY133" fmla="*/ 1402 h 245190"/>
                      <a:gd name="connsiteX134" fmla="*/ 530417 w 636245"/>
                      <a:gd name="connsiteY134" fmla="*/ 1020 h 245190"/>
                      <a:gd name="connsiteX135" fmla="*/ 530417 w 636245"/>
                      <a:gd name="connsiteY135" fmla="*/ 7395 h 245190"/>
                      <a:gd name="connsiteX136" fmla="*/ 492804 w 636245"/>
                      <a:gd name="connsiteY136" fmla="*/ 7778 h 245190"/>
                      <a:gd name="connsiteX137" fmla="*/ 549288 w 636245"/>
                      <a:gd name="connsiteY137" fmla="*/ 7140 h 245190"/>
                      <a:gd name="connsiteX138" fmla="*/ 549288 w 636245"/>
                      <a:gd name="connsiteY138" fmla="*/ 765 h 245190"/>
                      <a:gd name="connsiteX139" fmla="*/ 586902 w 636245"/>
                      <a:gd name="connsiteY139" fmla="*/ 382 h 245190"/>
                      <a:gd name="connsiteX140" fmla="*/ 586902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2"/>
                          <a:pt x="304097" y="238688"/>
                          <a:pt x="312257" y="238688"/>
                        </a:cubicBezTo>
                        <a:lnTo>
                          <a:pt x="312257"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8"/>
                        </a:lnTo>
                        <a:lnTo>
                          <a:pt x="210637" y="194699"/>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5"/>
                        </a:lnTo>
                        <a:lnTo>
                          <a:pt x="606665"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8" y="72932"/>
                        </a:moveTo>
                        <a:lnTo>
                          <a:pt x="622603" y="67832"/>
                        </a:lnTo>
                        <a:cubicBezTo>
                          <a:pt x="627702" y="64007"/>
                          <a:pt x="629871" y="58014"/>
                          <a:pt x="629871" y="47941"/>
                        </a:cubicBezTo>
                        <a:lnTo>
                          <a:pt x="629871" y="35319"/>
                        </a:lnTo>
                        <a:cubicBezTo>
                          <a:pt x="629871" y="35319"/>
                          <a:pt x="636246" y="35319"/>
                          <a:pt x="636246" y="35319"/>
                        </a:cubicBezTo>
                        <a:lnTo>
                          <a:pt x="636246" y="47941"/>
                        </a:lnTo>
                        <a:cubicBezTo>
                          <a:pt x="636246"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4" y="7778"/>
                        </a:moveTo>
                        <a:lnTo>
                          <a:pt x="492804" y="1402"/>
                        </a:lnTo>
                        <a:cubicBezTo>
                          <a:pt x="492804" y="1402"/>
                          <a:pt x="530417" y="1020"/>
                          <a:pt x="530417" y="1020"/>
                        </a:cubicBezTo>
                        <a:lnTo>
                          <a:pt x="530417" y="7395"/>
                        </a:lnTo>
                        <a:cubicBezTo>
                          <a:pt x="530417"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 name="Bild 1861">
                <a:extLst>
                  <a:ext uri="{FF2B5EF4-FFF2-40B4-BE49-F238E27FC236}">
                    <a16:creationId xmlns:a16="http://schemas.microsoft.com/office/drawing/2014/main" id="{FE91CAA2-6406-48EE-BAB3-CD8406361916}"/>
                  </a:ext>
                </a:extLst>
              </p:cNvPr>
              <p:cNvGrpSpPr>
                <a:grpSpLocks/>
              </p:cNvGrpSpPr>
              <p:nvPr/>
            </p:nvGrpSpPr>
            <p:grpSpPr>
              <a:xfrm>
                <a:off x="7561117" y="4231638"/>
                <a:ext cx="635862" cy="371770"/>
                <a:chOff x="7561117" y="4231638"/>
                <a:chExt cx="635862" cy="371770"/>
              </a:xfrm>
            </p:grpSpPr>
            <p:sp>
              <p:nvSpPr>
                <p:cNvPr id="21" name="Frihandsfigur 20">
                  <a:extLst>
                    <a:ext uri="{FF2B5EF4-FFF2-40B4-BE49-F238E27FC236}">
                      <a16:creationId xmlns:a16="http://schemas.microsoft.com/office/drawing/2014/main" id="{C6684AB6-7B95-ECCF-B08E-4384305AB63F}"/>
                    </a:ext>
                  </a:extLst>
                </p:cNvPr>
                <p:cNvSpPr>
                  <a:spLocks/>
                </p:cNvSpPr>
                <p:nvPr/>
              </p:nvSpPr>
              <p:spPr>
                <a:xfrm>
                  <a:off x="7564304" y="423476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235AA393-DA46-A046-A1DF-5EB8CB7737E5}"/>
                    </a:ext>
                  </a:extLst>
                </p:cNvPr>
                <p:cNvSpPr>
                  <a:spLocks/>
                </p:cNvSpPr>
                <p:nvPr/>
              </p:nvSpPr>
              <p:spPr>
                <a:xfrm>
                  <a:off x="7561117" y="4231638"/>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3 w 635862"/>
                    <a:gd name="connsiteY6" fmla="*/ 357490 h 371770"/>
                    <a:gd name="connsiteX7" fmla="*/ 343241 w 635862"/>
                    <a:gd name="connsiteY7" fmla="*/ 363100 h 371770"/>
                    <a:gd name="connsiteX8" fmla="*/ 340053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228 h 371770"/>
                    <a:gd name="connsiteX12" fmla="*/ 254243 w 635862"/>
                    <a:gd name="connsiteY12" fmla="*/ 344484 h 371770"/>
                    <a:gd name="connsiteX13" fmla="*/ 257431 w 635862"/>
                    <a:gd name="connsiteY13" fmla="*/ 338874 h 371770"/>
                    <a:gd name="connsiteX14" fmla="*/ 290072 w 635862"/>
                    <a:gd name="connsiteY14" fmla="*/ 357617 h 371770"/>
                    <a:gd name="connsiteX15" fmla="*/ 286884 w 635862"/>
                    <a:gd name="connsiteY15" fmla="*/ 363228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2 w 635862"/>
                    <a:gd name="connsiteY21" fmla="*/ 335049 h 371770"/>
                    <a:gd name="connsiteX22" fmla="*/ 205281 w 635862"/>
                    <a:gd name="connsiteY22" fmla="*/ 316306 h 371770"/>
                    <a:gd name="connsiteX23" fmla="*/ 208469 w 635862"/>
                    <a:gd name="connsiteY23" fmla="*/ 310696 h 371770"/>
                    <a:gd name="connsiteX24" fmla="*/ 241110 w 635862"/>
                    <a:gd name="connsiteY24" fmla="*/ 329439 h 371770"/>
                    <a:gd name="connsiteX25" fmla="*/ 237922 w 635862"/>
                    <a:gd name="connsiteY25" fmla="*/ 335049 h 371770"/>
                    <a:gd name="connsiteX26" fmla="*/ 408651 w 635862"/>
                    <a:gd name="connsiteY26" fmla="*/ 325486 h 371770"/>
                    <a:gd name="connsiteX27" fmla="*/ 405463 w 635862"/>
                    <a:gd name="connsiteY27" fmla="*/ 319876 h 371770"/>
                    <a:gd name="connsiteX28" fmla="*/ 438104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39999 w 635862"/>
                    <a:gd name="connsiteY41" fmla="*/ 278692 h 371770"/>
                    <a:gd name="connsiteX42" fmla="*/ 107358 w 635862"/>
                    <a:gd name="connsiteY42" fmla="*/ 259949 h 371770"/>
                    <a:gd name="connsiteX43" fmla="*/ 110546 w 635862"/>
                    <a:gd name="connsiteY43" fmla="*/ 254339 h 371770"/>
                    <a:gd name="connsiteX44" fmla="*/ 143187 w 635862"/>
                    <a:gd name="connsiteY44" fmla="*/ 273082 h 371770"/>
                    <a:gd name="connsiteX45" fmla="*/ 139999 w 635862"/>
                    <a:gd name="connsiteY45" fmla="*/ 278692 h 371770"/>
                    <a:gd name="connsiteX46" fmla="*/ 506574 w 635862"/>
                    <a:gd name="connsiteY46" fmla="*/ 269002 h 371770"/>
                    <a:gd name="connsiteX47" fmla="*/ 503386 w 635862"/>
                    <a:gd name="connsiteY47" fmla="*/ 263392 h 371770"/>
                    <a:gd name="connsiteX48" fmla="*/ 536027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6 w 635862"/>
                    <a:gd name="connsiteY61" fmla="*/ 222336 h 371770"/>
                    <a:gd name="connsiteX62" fmla="*/ 9435 w 635862"/>
                    <a:gd name="connsiteY62" fmla="*/ 203592 h 371770"/>
                    <a:gd name="connsiteX63" fmla="*/ 12495 w 635862"/>
                    <a:gd name="connsiteY63" fmla="*/ 197982 h 371770"/>
                    <a:gd name="connsiteX64" fmla="*/ 10838 w 635862"/>
                    <a:gd name="connsiteY64" fmla="*/ 200660 h 371770"/>
                    <a:gd name="connsiteX65" fmla="*/ 12623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09 w 635862"/>
                    <a:gd name="connsiteY69" fmla="*/ 207035 h 371770"/>
                    <a:gd name="connsiteX70" fmla="*/ 626045 w 635862"/>
                    <a:gd name="connsiteY70" fmla="*/ 192755 h 371770"/>
                    <a:gd name="connsiteX71" fmla="*/ 629488 w 635862"/>
                    <a:gd name="connsiteY71" fmla="*/ 187782 h 371770"/>
                    <a:gd name="connsiteX72" fmla="*/ 635863 w 635862"/>
                    <a:gd name="connsiteY72" fmla="*/ 188674 h 371770"/>
                    <a:gd name="connsiteX73" fmla="*/ 629360 w 635862"/>
                    <a:gd name="connsiteY73" fmla="*/ 198365 h 371770"/>
                    <a:gd name="connsiteX74" fmla="*/ 604624 w 635862"/>
                    <a:gd name="connsiteY74" fmla="*/ 212645 h 371770"/>
                    <a:gd name="connsiteX75" fmla="*/ 6375 w 635862"/>
                    <a:gd name="connsiteY75" fmla="*/ 184977 h 371770"/>
                    <a:gd name="connsiteX76" fmla="*/ 0 w 635862"/>
                    <a:gd name="connsiteY76" fmla="*/ 184084 h 371770"/>
                    <a:gd name="connsiteX77" fmla="*/ 9435 w 635862"/>
                    <a:gd name="connsiteY77" fmla="*/ 170186 h 371770"/>
                    <a:gd name="connsiteX78" fmla="*/ 29581 w 635862"/>
                    <a:gd name="connsiteY78" fmla="*/ 158584 h 371770"/>
                    <a:gd name="connsiteX79" fmla="*/ 32769 w 635862"/>
                    <a:gd name="connsiteY79" fmla="*/ 164194 h 371770"/>
                    <a:gd name="connsiteX80" fmla="*/ 12623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89 w 635862"/>
                    <a:gd name="connsiteY87" fmla="*/ 154758 h 371770"/>
                    <a:gd name="connsiteX88" fmla="*/ 45901 w 635862"/>
                    <a:gd name="connsiteY88" fmla="*/ 149148 h 371770"/>
                    <a:gd name="connsiteX89" fmla="*/ 78542 w 635862"/>
                    <a:gd name="connsiteY89" fmla="*/ 130405 h 371770"/>
                    <a:gd name="connsiteX90" fmla="*/ 81730 w 635862"/>
                    <a:gd name="connsiteY90" fmla="*/ 136015 h 371770"/>
                    <a:gd name="connsiteX91" fmla="*/ 49089 w 635862"/>
                    <a:gd name="connsiteY91" fmla="*/ 154758 h 371770"/>
                    <a:gd name="connsiteX92" fmla="*/ 571091 w 635862"/>
                    <a:gd name="connsiteY92" fmla="*/ 149276 h 371770"/>
                    <a:gd name="connsiteX93" fmla="*/ 538450 w 635862"/>
                    <a:gd name="connsiteY93" fmla="*/ 130532 h 371770"/>
                    <a:gd name="connsiteX94" fmla="*/ 541637 w 635862"/>
                    <a:gd name="connsiteY94" fmla="*/ 124922 h 371770"/>
                    <a:gd name="connsiteX95" fmla="*/ 574278 w 635862"/>
                    <a:gd name="connsiteY95" fmla="*/ 143665 h 371770"/>
                    <a:gd name="connsiteX96" fmla="*/ 571091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129 w 635862"/>
                    <a:gd name="connsiteY102" fmla="*/ 121097 h 371770"/>
                    <a:gd name="connsiteX103" fmla="*/ 489488 w 635862"/>
                    <a:gd name="connsiteY103" fmla="*/ 102354 h 371770"/>
                    <a:gd name="connsiteX104" fmla="*/ 492676 w 635862"/>
                    <a:gd name="connsiteY104" fmla="*/ 96744 h 371770"/>
                    <a:gd name="connsiteX105" fmla="*/ 525317 w 635862"/>
                    <a:gd name="connsiteY105" fmla="*/ 115487 h 371770"/>
                    <a:gd name="connsiteX106" fmla="*/ 522129 w 635862"/>
                    <a:gd name="connsiteY106" fmla="*/ 121097 h 371770"/>
                    <a:gd name="connsiteX107" fmla="*/ 147012 w 635862"/>
                    <a:gd name="connsiteY107" fmla="*/ 98402 h 371770"/>
                    <a:gd name="connsiteX108" fmla="*/ 143824 w 635862"/>
                    <a:gd name="connsiteY108" fmla="*/ 92791 h 371770"/>
                    <a:gd name="connsiteX109" fmla="*/ 176465 w 635862"/>
                    <a:gd name="connsiteY109" fmla="*/ 74048 h 371770"/>
                    <a:gd name="connsiteX110" fmla="*/ 179653 w 635862"/>
                    <a:gd name="connsiteY110" fmla="*/ 79658 h 371770"/>
                    <a:gd name="connsiteX111" fmla="*/ 147012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3 w 635862"/>
                    <a:gd name="connsiteY122" fmla="*/ 64740 h 371770"/>
                    <a:gd name="connsiteX123" fmla="*/ 391692 w 635862"/>
                    <a:gd name="connsiteY123" fmla="*/ 45997 h 371770"/>
                    <a:gd name="connsiteX124" fmla="*/ 394880 w 635862"/>
                    <a:gd name="connsiteY124" fmla="*/ 40387 h 371770"/>
                    <a:gd name="connsiteX125" fmla="*/ 427521 w 635862"/>
                    <a:gd name="connsiteY125" fmla="*/ 59130 h 371770"/>
                    <a:gd name="connsiteX126" fmla="*/ 424333 w 635862"/>
                    <a:gd name="connsiteY126" fmla="*/ 64740 h 371770"/>
                    <a:gd name="connsiteX127" fmla="*/ 244808 w 635862"/>
                    <a:gd name="connsiteY127" fmla="*/ 42045 h 371770"/>
                    <a:gd name="connsiteX128" fmla="*/ 241620 w 635862"/>
                    <a:gd name="connsiteY128" fmla="*/ 36434 h 371770"/>
                    <a:gd name="connsiteX129" fmla="*/ 274261 w 635862"/>
                    <a:gd name="connsiteY129" fmla="*/ 17691 h 371770"/>
                    <a:gd name="connsiteX130" fmla="*/ 277449 w 635862"/>
                    <a:gd name="connsiteY130" fmla="*/ 23301 h 371770"/>
                    <a:gd name="connsiteX131" fmla="*/ 244808 w 635862"/>
                    <a:gd name="connsiteY131" fmla="*/ 42045 h 371770"/>
                    <a:gd name="connsiteX132" fmla="*/ 375372 w 635862"/>
                    <a:gd name="connsiteY132" fmla="*/ 36434 h 371770"/>
                    <a:gd name="connsiteX133" fmla="*/ 342731 w 635862"/>
                    <a:gd name="connsiteY133" fmla="*/ 17691 h 371770"/>
                    <a:gd name="connsiteX134" fmla="*/ 345919 w 635862"/>
                    <a:gd name="connsiteY134" fmla="*/ 12081 h 371770"/>
                    <a:gd name="connsiteX135" fmla="*/ 378560 w 635862"/>
                    <a:gd name="connsiteY135" fmla="*/ 30824 h 371770"/>
                    <a:gd name="connsiteX136" fmla="*/ 375372 w 635862"/>
                    <a:gd name="connsiteY136" fmla="*/ 36434 h 371770"/>
                    <a:gd name="connsiteX137" fmla="*/ 293769 w 635862"/>
                    <a:gd name="connsiteY137" fmla="*/ 13866 h 371770"/>
                    <a:gd name="connsiteX138" fmla="*/ 290582 w 635862"/>
                    <a:gd name="connsiteY138" fmla="*/ 8256 h 371770"/>
                    <a:gd name="connsiteX139" fmla="*/ 296319 w 635862"/>
                    <a:gd name="connsiteY139" fmla="*/ 4941 h 371770"/>
                    <a:gd name="connsiteX140" fmla="*/ 329088 w 635862"/>
                    <a:gd name="connsiteY140" fmla="*/ 2774 h 371770"/>
                    <a:gd name="connsiteX141" fmla="*/ 326665 w 635862"/>
                    <a:gd name="connsiteY141" fmla="*/ 8639 h 371770"/>
                    <a:gd name="connsiteX142" fmla="*/ 299635 w 635862"/>
                    <a:gd name="connsiteY142" fmla="*/ 10424 h 371770"/>
                    <a:gd name="connsiteX143" fmla="*/ 293897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2" y="364503"/>
                      </a:lnTo>
                      <a:cubicBezTo>
                        <a:pt x="309197" y="365013"/>
                        <a:pt x="312002"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884" y="363228"/>
                      </a:moveTo>
                      <a:lnTo>
                        <a:pt x="254243" y="344484"/>
                      </a:lnTo>
                      <a:lnTo>
                        <a:pt x="257431" y="338874"/>
                      </a:lnTo>
                      <a:lnTo>
                        <a:pt x="290072" y="357617"/>
                      </a:lnTo>
                      <a:lnTo>
                        <a:pt x="286884" y="363228"/>
                      </a:lnTo>
                      <a:close/>
                      <a:moveTo>
                        <a:pt x="359689" y="353665"/>
                      </a:moveTo>
                      <a:lnTo>
                        <a:pt x="356502" y="348054"/>
                      </a:lnTo>
                      <a:lnTo>
                        <a:pt x="389143" y="329311"/>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6" y="222336"/>
                      </a:moveTo>
                      <a:lnTo>
                        <a:pt x="9435" y="203592"/>
                      </a:lnTo>
                      <a:lnTo>
                        <a:pt x="12495"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49"/>
                        <a:pt x="629488" y="187782"/>
                      </a:cubicBezTo>
                      <a:lnTo>
                        <a:pt x="635863" y="188674"/>
                      </a:lnTo>
                      <a:cubicBezTo>
                        <a:pt x="635226" y="192755"/>
                        <a:pt x="632931" y="196197"/>
                        <a:pt x="629360" y="198365"/>
                      </a:cubicBezTo>
                      <a:lnTo>
                        <a:pt x="604624" y="212645"/>
                      </a:lnTo>
                      <a:close/>
                      <a:moveTo>
                        <a:pt x="6375" y="184977"/>
                      </a:moveTo>
                      <a:lnTo>
                        <a:pt x="0" y="184084"/>
                      </a:lnTo>
                      <a:cubicBezTo>
                        <a:pt x="893" y="178219"/>
                        <a:pt x="4335" y="173119"/>
                        <a:pt x="9435" y="170186"/>
                      </a:cubicBezTo>
                      <a:lnTo>
                        <a:pt x="29581" y="158584"/>
                      </a:lnTo>
                      <a:lnTo>
                        <a:pt x="32769" y="164194"/>
                      </a:lnTo>
                      <a:lnTo>
                        <a:pt x="12623" y="175797"/>
                      </a:lnTo>
                      <a:cubicBezTo>
                        <a:pt x="9180" y="177836"/>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2"/>
                      </a:lnTo>
                      <a:lnTo>
                        <a:pt x="541637" y="124922"/>
                      </a:lnTo>
                      <a:lnTo>
                        <a:pt x="574278" y="143665"/>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0"/>
                      </a:moveTo>
                      <a:lnTo>
                        <a:pt x="391692" y="45997"/>
                      </a:lnTo>
                      <a:lnTo>
                        <a:pt x="394880" y="40387"/>
                      </a:lnTo>
                      <a:lnTo>
                        <a:pt x="427521" y="59130"/>
                      </a:lnTo>
                      <a:lnTo>
                        <a:pt x="424333" y="64740"/>
                      </a:lnTo>
                      <a:close/>
                      <a:moveTo>
                        <a:pt x="244808" y="42045"/>
                      </a:moveTo>
                      <a:lnTo>
                        <a:pt x="241620" y="36434"/>
                      </a:lnTo>
                      <a:lnTo>
                        <a:pt x="274261" y="17691"/>
                      </a:lnTo>
                      <a:lnTo>
                        <a:pt x="277449" y="23301"/>
                      </a:lnTo>
                      <a:lnTo>
                        <a:pt x="244808" y="42045"/>
                      </a:lnTo>
                      <a:close/>
                      <a:moveTo>
                        <a:pt x="375372" y="36434"/>
                      </a:moveTo>
                      <a:lnTo>
                        <a:pt x="342731" y="17691"/>
                      </a:lnTo>
                      <a:lnTo>
                        <a:pt x="345919" y="12081"/>
                      </a:lnTo>
                      <a:lnTo>
                        <a:pt x="378560" y="30824"/>
                      </a:lnTo>
                      <a:lnTo>
                        <a:pt x="375372" y="36434"/>
                      </a:lnTo>
                      <a:close/>
                      <a:moveTo>
                        <a:pt x="293769" y="13866"/>
                      </a:moveTo>
                      <a:lnTo>
                        <a:pt x="290582" y="8256"/>
                      </a:lnTo>
                      <a:lnTo>
                        <a:pt x="296319"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0" name="Bild 1861">
              <a:extLst>
                <a:ext uri="{FF2B5EF4-FFF2-40B4-BE49-F238E27FC236}">
                  <a16:creationId xmlns:a16="http://schemas.microsoft.com/office/drawing/2014/main" id="{EA04411C-DC0A-5FA6-E71F-1F1C91322123}"/>
                </a:ext>
              </a:extLst>
            </p:cNvPr>
            <p:cNvGrpSpPr>
              <a:grpSpLocks/>
            </p:cNvGrpSpPr>
            <p:nvPr/>
          </p:nvGrpSpPr>
          <p:grpSpPr>
            <a:xfrm>
              <a:off x="7033250" y="4538285"/>
              <a:ext cx="636118" cy="422899"/>
              <a:chOff x="7033250" y="4538285"/>
              <a:chExt cx="636118" cy="422899"/>
            </a:xfrm>
          </p:grpSpPr>
          <p:grpSp>
            <p:nvGrpSpPr>
              <p:cNvPr id="11" name="Bild 1861">
                <a:extLst>
                  <a:ext uri="{FF2B5EF4-FFF2-40B4-BE49-F238E27FC236}">
                    <a16:creationId xmlns:a16="http://schemas.microsoft.com/office/drawing/2014/main" id="{A0CA5C1C-3637-D81A-C90B-36F4FBD9AAF3}"/>
                  </a:ext>
                </a:extLst>
              </p:cNvPr>
              <p:cNvGrpSpPr>
                <a:grpSpLocks/>
              </p:cNvGrpSpPr>
              <p:nvPr/>
            </p:nvGrpSpPr>
            <p:grpSpPr>
              <a:xfrm>
                <a:off x="7033250" y="4715994"/>
                <a:ext cx="636118" cy="245190"/>
                <a:chOff x="7033250" y="4715994"/>
                <a:chExt cx="636118" cy="245190"/>
              </a:xfrm>
            </p:grpSpPr>
            <p:sp>
              <p:nvSpPr>
                <p:cNvPr id="15" name="Frihandsfigur 14">
                  <a:extLst>
                    <a:ext uri="{FF2B5EF4-FFF2-40B4-BE49-F238E27FC236}">
                      <a16:creationId xmlns:a16="http://schemas.microsoft.com/office/drawing/2014/main" id="{D60A668B-C7CA-7BCA-61DC-9A45B580DA1D}"/>
                    </a:ext>
                  </a:extLst>
                </p:cNvPr>
                <p:cNvSpPr>
                  <a:spLocks/>
                </p:cNvSpPr>
                <p:nvPr/>
              </p:nvSpPr>
              <p:spPr>
                <a:xfrm>
                  <a:off x="7036437" y="471918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6" name="Bild 1861">
                  <a:extLst>
                    <a:ext uri="{FF2B5EF4-FFF2-40B4-BE49-F238E27FC236}">
                      <a16:creationId xmlns:a16="http://schemas.microsoft.com/office/drawing/2014/main" id="{E1C8A4A3-F1FB-0466-BEEA-9BEB3B07C469}"/>
                    </a:ext>
                  </a:extLst>
                </p:cNvPr>
                <p:cNvGrpSpPr>
                  <a:grpSpLocks/>
                </p:cNvGrpSpPr>
                <p:nvPr/>
              </p:nvGrpSpPr>
              <p:grpSpPr>
                <a:xfrm>
                  <a:off x="7033250" y="4715994"/>
                  <a:ext cx="636118" cy="245190"/>
                  <a:chOff x="7033250" y="4715994"/>
                  <a:chExt cx="636118" cy="245190"/>
                </a:xfrm>
                <a:solidFill>
                  <a:srgbClr val="9D9C9C"/>
                </a:solidFill>
              </p:grpSpPr>
              <p:sp>
                <p:nvSpPr>
                  <p:cNvPr id="17" name="Frihandsfigur 16">
                    <a:extLst>
                      <a:ext uri="{FF2B5EF4-FFF2-40B4-BE49-F238E27FC236}">
                        <a16:creationId xmlns:a16="http://schemas.microsoft.com/office/drawing/2014/main" id="{4B63D56E-B5AA-1BB3-8522-4843BFD1388B}"/>
                      </a:ext>
                    </a:extLst>
                  </p:cNvPr>
                  <p:cNvSpPr>
                    <a:spLocks/>
                  </p:cNvSpPr>
                  <p:nvPr/>
                </p:nvSpPr>
                <p:spPr>
                  <a:xfrm>
                    <a:off x="7033250" y="4721859"/>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7113F37E-4A8B-7804-8892-9974DA2C4DFD}"/>
                      </a:ext>
                    </a:extLst>
                  </p:cNvPr>
                  <p:cNvSpPr>
                    <a:spLocks/>
                  </p:cNvSpPr>
                  <p:nvPr/>
                </p:nvSpPr>
                <p:spPr>
                  <a:xfrm>
                    <a:off x="7033250" y="4715994"/>
                    <a:ext cx="636118" cy="245190"/>
                  </a:xfrm>
                  <a:custGeom>
                    <a:avLst/>
                    <a:gdLst>
                      <a:gd name="connsiteX0" fmla="*/ 312257 w 636118"/>
                      <a:gd name="connsiteY0" fmla="*/ 245191 h 245190"/>
                      <a:gd name="connsiteX1" fmla="*/ 285610 w 636118"/>
                      <a:gd name="connsiteY1" fmla="*/ 237923 h 245190"/>
                      <a:gd name="connsiteX2" fmla="*/ 275791 w 636118"/>
                      <a:gd name="connsiteY2" fmla="*/ 232185 h 245190"/>
                      <a:gd name="connsiteX3" fmla="*/ 278979 w 636118"/>
                      <a:gd name="connsiteY3" fmla="*/ 226575 h 245190"/>
                      <a:gd name="connsiteX4" fmla="*/ 288797 w 636118"/>
                      <a:gd name="connsiteY4" fmla="*/ 232313 h 245190"/>
                      <a:gd name="connsiteX5" fmla="*/ 312257 w 636118"/>
                      <a:gd name="connsiteY5" fmla="*/ 238688 h 245190"/>
                      <a:gd name="connsiteX6" fmla="*/ 312257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842 w 636118"/>
                      <a:gd name="connsiteY44" fmla="*/ 138214 h 245190"/>
                      <a:gd name="connsiteX45" fmla="*/ 80201 w 636118"/>
                      <a:gd name="connsiteY45" fmla="*/ 119344 h 245190"/>
                      <a:gd name="connsiteX46" fmla="*/ 83388 w 636118"/>
                      <a:gd name="connsiteY46" fmla="*/ 113734 h 245190"/>
                      <a:gd name="connsiteX47" fmla="*/ 116029 w 636118"/>
                      <a:gd name="connsiteY47" fmla="*/ 132604 h 245190"/>
                      <a:gd name="connsiteX48" fmla="*/ 112842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10036 h 245190"/>
                      <a:gd name="connsiteX55" fmla="*/ 31239 w 636118"/>
                      <a:gd name="connsiteY55" fmla="*/ 91165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211 w 636118"/>
                      <a:gd name="connsiteY59" fmla="*/ 101493 h 245190"/>
                      <a:gd name="connsiteX60" fmla="*/ 574024 w 636118"/>
                      <a:gd name="connsiteY60" fmla="*/ 95883 h 245190"/>
                      <a:gd name="connsiteX61" fmla="*/ 606665 w 636118"/>
                      <a:gd name="connsiteY61" fmla="*/ 77140 h 245190"/>
                      <a:gd name="connsiteX62" fmla="*/ 609852 w 636118"/>
                      <a:gd name="connsiteY62" fmla="*/ 82750 h 245190"/>
                      <a:gd name="connsiteX63" fmla="*/ 577211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6 w 636118"/>
                      <a:gd name="connsiteY97" fmla="*/ 11475 h 245190"/>
                      <a:gd name="connsiteX98" fmla="*/ 97796 w 636118"/>
                      <a:gd name="connsiteY98" fmla="*/ 5100 h 245190"/>
                      <a:gd name="connsiteX99" fmla="*/ 135409 w 636118"/>
                      <a:gd name="connsiteY99" fmla="*/ 4718 h 245190"/>
                      <a:gd name="connsiteX100" fmla="*/ 135409 w 636118"/>
                      <a:gd name="connsiteY100" fmla="*/ 11093 h 245190"/>
                      <a:gd name="connsiteX101" fmla="*/ 97796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268 h 245190"/>
                      <a:gd name="connsiteX138" fmla="*/ 549288 w 636118"/>
                      <a:gd name="connsiteY138" fmla="*/ 893 h 245190"/>
                      <a:gd name="connsiteX139" fmla="*/ 586902 w 636118"/>
                      <a:gd name="connsiteY139" fmla="*/ 510 h 245190"/>
                      <a:gd name="connsiteX140" fmla="*/ 586902 w 636118"/>
                      <a:gd name="connsiteY140" fmla="*/ 6885 h 245190"/>
                      <a:gd name="connsiteX141" fmla="*/ 549288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70" y="242640"/>
                          <a:pt x="285610" y="237923"/>
                        </a:cubicBezTo>
                        <a:lnTo>
                          <a:pt x="275791" y="232185"/>
                        </a:lnTo>
                        <a:lnTo>
                          <a:pt x="278979" y="226575"/>
                        </a:lnTo>
                        <a:lnTo>
                          <a:pt x="288797" y="232313"/>
                        </a:lnTo>
                        <a:cubicBezTo>
                          <a:pt x="295937" y="236393"/>
                          <a:pt x="304098" y="238688"/>
                          <a:pt x="312257" y="238688"/>
                        </a:cubicBezTo>
                        <a:lnTo>
                          <a:pt x="312257"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842" y="138214"/>
                        </a:moveTo>
                        <a:lnTo>
                          <a:pt x="80201" y="119344"/>
                        </a:lnTo>
                        <a:lnTo>
                          <a:pt x="83388" y="113734"/>
                        </a:lnTo>
                        <a:lnTo>
                          <a:pt x="116029" y="132604"/>
                        </a:lnTo>
                        <a:lnTo>
                          <a:pt x="112842" y="138214"/>
                        </a:lnTo>
                        <a:close/>
                        <a:moveTo>
                          <a:pt x="528249" y="129544"/>
                        </a:moveTo>
                        <a:lnTo>
                          <a:pt x="525062" y="123934"/>
                        </a:lnTo>
                        <a:lnTo>
                          <a:pt x="557703" y="105191"/>
                        </a:lnTo>
                        <a:lnTo>
                          <a:pt x="560890" y="110801"/>
                        </a:lnTo>
                        <a:lnTo>
                          <a:pt x="528249" y="129544"/>
                        </a:lnTo>
                        <a:close/>
                        <a:moveTo>
                          <a:pt x="63880" y="110036"/>
                        </a:moveTo>
                        <a:lnTo>
                          <a:pt x="31239" y="91165"/>
                        </a:lnTo>
                        <a:lnTo>
                          <a:pt x="34426" y="85555"/>
                        </a:lnTo>
                        <a:lnTo>
                          <a:pt x="67067" y="104426"/>
                        </a:lnTo>
                        <a:lnTo>
                          <a:pt x="63880"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2" name="Bild 1861">
                <a:extLst>
                  <a:ext uri="{FF2B5EF4-FFF2-40B4-BE49-F238E27FC236}">
                    <a16:creationId xmlns:a16="http://schemas.microsoft.com/office/drawing/2014/main" id="{52F94E81-64B5-532F-001D-2585DE974DEA}"/>
                  </a:ext>
                </a:extLst>
              </p:cNvPr>
              <p:cNvGrpSpPr>
                <a:grpSpLocks/>
              </p:cNvGrpSpPr>
              <p:nvPr/>
            </p:nvGrpSpPr>
            <p:grpSpPr>
              <a:xfrm>
                <a:off x="7033377" y="4538285"/>
                <a:ext cx="635735" cy="371770"/>
                <a:chOff x="7033377" y="4538285"/>
                <a:chExt cx="635735" cy="371770"/>
              </a:xfrm>
            </p:grpSpPr>
            <p:sp>
              <p:nvSpPr>
                <p:cNvPr id="13" name="Frihandsfigur 12">
                  <a:extLst>
                    <a:ext uri="{FF2B5EF4-FFF2-40B4-BE49-F238E27FC236}">
                      <a16:creationId xmlns:a16="http://schemas.microsoft.com/office/drawing/2014/main" id="{1117EC1B-8D76-C379-83A8-12E51F645C14}"/>
                    </a:ext>
                  </a:extLst>
                </p:cNvPr>
                <p:cNvSpPr>
                  <a:spLocks/>
                </p:cNvSpPr>
                <p:nvPr/>
              </p:nvSpPr>
              <p:spPr>
                <a:xfrm>
                  <a:off x="7036438" y="454153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37A1F920-BD56-C4A5-E1A6-F10291B84B61}"/>
                    </a:ext>
                  </a:extLst>
                </p:cNvPr>
                <p:cNvSpPr>
                  <a:spLocks/>
                </p:cNvSpPr>
                <p:nvPr/>
              </p:nvSpPr>
              <p:spPr>
                <a:xfrm>
                  <a:off x="7033377" y="4538285"/>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3 w 635735"/>
                    <a:gd name="connsiteY6" fmla="*/ 357490 h 371770"/>
                    <a:gd name="connsiteX7" fmla="*/ 343241 w 635735"/>
                    <a:gd name="connsiteY7" fmla="*/ 363100 h 371770"/>
                    <a:gd name="connsiteX8" fmla="*/ 340053 w 635735"/>
                    <a:gd name="connsiteY8" fmla="*/ 365013 h 371770"/>
                    <a:gd name="connsiteX9" fmla="*/ 314808 w 635735"/>
                    <a:gd name="connsiteY9" fmla="*/ 371770 h 371770"/>
                    <a:gd name="connsiteX10" fmla="*/ 314808 w 635735"/>
                    <a:gd name="connsiteY10" fmla="*/ 371770 h 371770"/>
                    <a:gd name="connsiteX11" fmla="*/ 286757 w 635735"/>
                    <a:gd name="connsiteY11" fmla="*/ 363355 h 371770"/>
                    <a:gd name="connsiteX12" fmla="*/ 254116 w 635735"/>
                    <a:gd name="connsiteY12" fmla="*/ 344612 h 371770"/>
                    <a:gd name="connsiteX13" fmla="*/ 257303 w 635735"/>
                    <a:gd name="connsiteY13" fmla="*/ 339002 h 371770"/>
                    <a:gd name="connsiteX14" fmla="*/ 289944 w 635735"/>
                    <a:gd name="connsiteY14" fmla="*/ 357745 h 371770"/>
                    <a:gd name="connsiteX15" fmla="*/ 286757 w 635735"/>
                    <a:gd name="connsiteY15" fmla="*/ 363355 h 371770"/>
                    <a:gd name="connsiteX16" fmla="*/ 359689 w 635735"/>
                    <a:gd name="connsiteY16" fmla="*/ 353665 h 371770"/>
                    <a:gd name="connsiteX17" fmla="*/ 356502 w 635735"/>
                    <a:gd name="connsiteY17" fmla="*/ 348055 h 371770"/>
                    <a:gd name="connsiteX18" fmla="*/ 389143 w 635735"/>
                    <a:gd name="connsiteY18" fmla="*/ 329312 h 371770"/>
                    <a:gd name="connsiteX19" fmla="*/ 392330 w 635735"/>
                    <a:gd name="connsiteY19" fmla="*/ 334922 h 371770"/>
                    <a:gd name="connsiteX20" fmla="*/ 359689 w 635735"/>
                    <a:gd name="connsiteY20" fmla="*/ 353665 h 371770"/>
                    <a:gd name="connsiteX21" fmla="*/ 237795 w 635735"/>
                    <a:gd name="connsiteY21" fmla="*/ 335049 h 371770"/>
                    <a:gd name="connsiteX22" fmla="*/ 205154 w 635735"/>
                    <a:gd name="connsiteY22" fmla="*/ 316306 h 371770"/>
                    <a:gd name="connsiteX23" fmla="*/ 208342 w 635735"/>
                    <a:gd name="connsiteY23" fmla="*/ 310696 h 371770"/>
                    <a:gd name="connsiteX24" fmla="*/ 240983 w 635735"/>
                    <a:gd name="connsiteY24" fmla="*/ 329439 h 371770"/>
                    <a:gd name="connsiteX25" fmla="*/ 237795 w 635735"/>
                    <a:gd name="connsiteY25" fmla="*/ 335049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5 w 635735"/>
                    <a:gd name="connsiteY37" fmla="*/ 291698 h 371770"/>
                    <a:gd name="connsiteX38" fmla="*/ 487066 w 635735"/>
                    <a:gd name="connsiteY38" fmla="*/ 272955 h 371770"/>
                    <a:gd name="connsiteX39" fmla="*/ 490253 w 635735"/>
                    <a:gd name="connsiteY39" fmla="*/ 278565 h 371770"/>
                    <a:gd name="connsiteX40" fmla="*/ 457612 w 635735"/>
                    <a:gd name="connsiteY40" fmla="*/ 297308 h 371770"/>
                    <a:gd name="connsiteX41" fmla="*/ 139999 w 635735"/>
                    <a:gd name="connsiteY41" fmla="*/ 278693 h 371770"/>
                    <a:gd name="connsiteX42" fmla="*/ 107358 w 635735"/>
                    <a:gd name="connsiteY42" fmla="*/ 259949 h 371770"/>
                    <a:gd name="connsiteX43" fmla="*/ 110546 w 635735"/>
                    <a:gd name="connsiteY43" fmla="*/ 254339 h 371770"/>
                    <a:gd name="connsiteX44" fmla="*/ 143187 w 635735"/>
                    <a:gd name="connsiteY44" fmla="*/ 273082 h 371770"/>
                    <a:gd name="connsiteX45" fmla="*/ 139999 w 635735"/>
                    <a:gd name="connsiteY45" fmla="*/ 278693 h 371770"/>
                    <a:gd name="connsiteX46" fmla="*/ 506574 w 635735"/>
                    <a:gd name="connsiteY46" fmla="*/ 269002 h 371770"/>
                    <a:gd name="connsiteX47" fmla="*/ 503386 w 635735"/>
                    <a:gd name="connsiteY47" fmla="*/ 263392 h 371770"/>
                    <a:gd name="connsiteX48" fmla="*/ 536027 w 635735"/>
                    <a:gd name="connsiteY48" fmla="*/ 244649 h 371770"/>
                    <a:gd name="connsiteX49" fmla="*/ 539215 w 635735"/>
                    <a:gd name="connsiteY49" fmla="*/ 250259 h 371770"/>
                    <a:gd name="connsiteX50" fmla="*/ 506574 w 635735"/>
                    <a:gd name="connsiteY50" fmla="*/ 269002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408 w 635735"/>
                    <a:gd name="connsiteY56" fmla="*/ 240824 h 371770"/>
                    <a:gd name="connsiteX57" fmla="*/ 552220 w 635735"/>
                    <a:gd name="connsiteY57" fmla="*/ 235214 h 371770"/>
                    <a:gd name="connsiteX58" fmla="*/ 584861 w 635735"/>
                    <a:gd name="connsiteY58" fmla="*/ 216471 h 371770"/>
                    <a:gd name="connsiteX59" fmla="*/ 588049 w 635735"/>
                    <a:gd name="connsiteY59" fmla="*/ 222081 h 371770"/>
                    <a:gd name="connsiteX60" fmla="*/ 555408 w 635735"/>
                    <a:gd name="connsiteY60" fmla="*/ 240824 h 371770"/>
                    <a:gd name="connsiteX61" fmla="*/ 42076 w 635735"/>
                    <a:gd name="connsiteY61" fmla="*/ 222336 h 371770"/>
                    <a:gd name="connsiteX62" fmla="*/ 9435 w 635735"/>
                    <a:gd name="connsiteY62" fmla="*/ 203592 h 371770"/>
                    <a:gd name="connsiteX63" fmla="*/ 12495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70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5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5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2 w 635735"/>
                    <a:gd name="connsiteY83" fmla="*/ 158839 h 371770"/>
                    <a:gd name="connsiteX84" fmla="*/ 590599 w 635735"/>
                    <a:gd name="connsiteY84" fmla="*/ 153229 h 371770"/>
                    <a:gd name="connsiteX85" fmla="*/ 623240 w 635735"/>
                    <a:gd name="connsiteY85" fmla="*/ 171972 h 371770"/>
                    <a:gd name="connsiteX86" fmla="*/ 620053 w 635735"/>
                    <a:gd name="connsiteY86" fmla="*/ 177582 h 371770"/>
                    <a:gd name="connsiteX87" fmla="*/ 49090 w 635735"/>
                    <a:gd name="connsiteY87" fmla="*/ 154886 h 371770"/>
                    <a:gd name="connsiteX88" fmla="*/ 45902 w 635735"/>
                    <a:gd name="connsiteY88" fmla="*/ 149276 h 371770"/>
                    <a:gd name="connsiteX89" fmla="*/ 78543 w 635735"/>
                    <a:gd name="connsiteY89" fmla="*/ 130533 h 371770"/>
                    <a:gd name="connsiteX90" fmla="*/ 81731 w 635735"/>
                    <a:gd name="connsiteY90" fmla="*/ 136143 h 371770"/>
                    <a:gd name="connsiteX91" fmla="*/ 49090 w 635735"/>
                    <a:gd name="connsiteY91" fmla="*/ 154886 h 371770"/>
                    <a:gd name="connsiteX92" fmla="*/ 571091 w 635735"/>
                    <a:gd name="connsiteY92" fmla="*/ 149276 h 371770"/>
                    <a:gd name="connsiteX93" fmla="*/ 538450 w 635735"/>
                    <a:gd name="connsiteY93" fmla="*/ 130533 h 371770"/>
                    <a:gd name="connsiteX94" fmla="*/ 541637 w 635735"/>
                    <a:gd name="connsiteY94" fmla="*/ 124923 h 371770"/>
                    <a:gd name="connsiteX95" fmla="*/ 574278 w 635735"/>
                    <a:gd name="connsiteY95" fmla="*/ 143666 h 371770"/>
                    <a:gd name="connsiteX96" fmla="*/ 571091 w 635735"/>
                    <a:gd name="connsiteY96" fmla="*/ 149276 h 371770"/>
                    <a:gd name="connsiteX97" fmla="*/ 97923 w 635735"/>
                    <a:gd name="connsiteY97" fmla="*/ 126580 h 371770"/>
                    <a:gd name="connsiteX98" fmla="*/ 94735 w 635735"/>
                    <a:gd name="connsiteY98" fmla="*/ 120970 h 371770"/>
                    <a:gd name="connsiteX99" fmla="*/ 127376 w 635735"/>
                    <a:gd name="connsiteY99" fmla="*/ 102227 h 371770"/>
                    <a:gd name="connsiteX100" fmla="*/ 130564 w 635735"/>
                    <a:gd name="connsiteY100" fmla="*/ 107837 h 371770"/>
                    <a:gd name="connsiteX101" fmla="*/ 97923 w 635735"/>
                    <a:gd name="connsiteY101" fmla="*/ 126580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6885 w 635735"/>
                    <a:gd name="connsiteY107" fmla="*/ 98402 h 371770"/>
                    <a:gd name="connsiteX108" fmla="*/ 143697 w 635735"/>
                    <a:gd name="connsiteY108" fmla="*/ 92791 h 371770"/>
                    <a:gd name="connsiteX109" fmla="*/ 176338 w 635735"/>
                    <a:gd name="connsiteY109" fmla="*/ 74048 h 371770"/>
                    <a:gd name="connsiteX110" fmla="*/ 179526 w 635735"/>
                    <a:gd name="connsiteY110" fmla="*/ 79658 h 371770"/>
                    <a:gd name="connsiteX111" fmla="*/ 146885 w 635735"/>
                    <a:gd name="connsiteY111" fmla="*/ 98402 h 371770"/>
                    <a:gd name="connsiteX112" fmla="*/ 473168 w 635735"/>
                    <a:gd name="connsiteY112" fmla="*/ 92919 h 371770"/>
                    <a:gd name="connsiteX113" fmla="*/ 440527 w 635735"/>
                    <a:gd name="connsiteY113" fmla="*/ 74176 h 371770"/>
                    <a:gd name="connsiteX114" fmla="*/ 443714 w 635735"/>
                    <a:gd name="connsiteY114" fmla="*/ 68566 h 371770"/>
                    <a:gd name="connsiteX115" fmla="*/ 476355 w 635735"/>
                    <a:gd name="connsiteY115" fmla="*/ 87309 h 371770"/>
                    <a:gd name="connsiteX116" fmla="*/ 473168 w 635735"/>
                    <a:gd name="connsiteY116" fmla="*/ 92919 h 371770"/>
                    <a:gd name="connsiteX117" fmla="*/ 195846 w 635735"/>
                    <a:gd name="connsiteY117" fmla="*/ 70223 h 371770"/>
                    <a:gd name="connsiteX118" fmla="*/ 192659 w 635735"/>
                    <a:gd name="connsiteY118" fmla="*/ 64613 h 371770"/>
                    <a:gd name="connsiteX119" fmla="*/ 225300 w 635735"/>
                    <a:gd name="connsiteY119" fmla="*/ 45870 h 371770"/>
                    <a:gd name="connsiteX120" fmla="*/ 228487 w 635735"/>
                    <a:gd name="connsiteY120" fmla="*/ 51480 h 371770"/>
                    <a:gd name="connsiteX121" fmla="*/ 195846 w 635735"/>
                    <a:gd name="connsiteY121" fmla="*/ 70223 h 371770"/>
                    <a:gd name="connsiteX122" fmla="*/ 424206 w 635735"/>
                    <a:gd name="connsiteY122" fmla="*/ 64741 h 371770"/>
                    <a:gd name="connsiteX123" fmla="*/ 391565 w 635735"/>
                    <a:gd name="connsiteY123" fmla="*/ 45998 h 371770"/>
                    <a:gd name="connsiteX124" fmla="*/ 394753 w 635735"/>
                    <a:gd name="connsiteY124" fmla="*/ 40387 h 371770"/>
                    <a:gd name="connsiteX125" fmla="*/ 427394 w 635735"/>
                    <a:gd name="connsiteY125" fmla="*/ 59130 h 371770"/>
                    <a:gd name="connsiteX126" fmla="*/ 424206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244 w 635735"/>
                    <a:gd name="connsiteY132" fmla="*/ 36562 h 371770"/>
                    <a:gd name="connsiteX133" fmla="*/ 342603 w 635735"/>
                    <a:gd name="connsiteY133" fmla="*/ 17819 h 371770"/>
                    <a:gd name="connsiteX134" fmla="*/ 345791 w 635735"/>
                    <a:gd name="connsiteY134" fmla="*/ 12209 h 371770"/>
                    <a:gd name="connsiteX135" fmla="*/ 378432 w 635735"/>
                    <a:gd name="connsiteY135" fmla="*/ 30952 h 371770"/>
                    <a:gd name="connsiteX136" fmla="*/ 375244 w 635735"/>
                    <a:gd name="connsiteY136" fmla="*/ 36562 h 371770"/>
                    <a:gd name="connsiteX137" fmla="*/ 293769 w 635735"/>
                    <a:gd name="connsiteY137" fmla="*/ 13866 h 371770"/>
                    <a:gd name="connsiteX138" fmla="*/ 290582 w 635735"/>
                    <a:gd name="connsiteY138" fmla="*/ 8256 h 371770"/>
                    <a:gd name="connsiteX139" fmla="*/ 296319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3" y="364503"/>
                      </a:lnTo>
                      <a:cubicBezTo>
                        <a:pt x="309197" y="365013"/>
                        <a:pt x="312003"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495" y="197982"/>
                      </a:lnTo>
                      <a:lnTo>
                        <a:pt x="10838" y="200660"/>
                      </a:lnTo>
                      <a:lnTo>
                        <a:pt x="12623" y="197982"/>
                      </a:lnTo>
                      <a:lnTo>
                        <a:pt x="45391" y="216853"/>
                      </a:lnTo>
                      <a:lnTo>
                        <a:pt x="42204" y="222463"/>
                      </a:lnTo>
                      <a:close/>
                      <a:moveTo>
                        <a:pt x="604370"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5"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spTree>
    <p:extLst>
      <p:ext uri="{BB962C8B-B14F-4D97-AF65-F5344CB8AC3E}">
        <p14:creationId xmlns:p14="http://schemas.microsoft.com/office/powerpoint/2010/main" val="23859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83"/>
                                        </p:tgtEl>
                                        <p:attrNameLst>
                                          <p:attrName>style.visibility</p:attrName>
                                        </p:attrNameLst>
                                      </p:cBhvr>
                                      <p:to>
                                        <p:strVal val="visible"/>
                                      </p:to>
                                    </p:set>
                                    <p:animEffect transition="in" filter="fade">
                                      <p:cBhvr>
                                        <p:cTn id="7" dur="500"/>
                                        <p:tgtEl>
                                          <p:spTgt spid="24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84"/>
                                        </p:tgtEl>
                                        <p:attrNameLst>
                                          <p:attrName>style.visibility</p:attrName>
                                        </p:attrNameLst>
                                      </p:cBhvr>
                                      <p:to>
                                        <p:strVal val="visible"/>
                                      </p:to>
                                    </p:set>
                                    <p:animEffect transition="in" filter="fade">
                                      <p:cBhvr>
                                        <p:cTn id="11" dur="500"/>
                                        <p:tgtEl>
                                          <p:spTgt spid="24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85"/>
                                        </p:tgtEl>
                                        <p:attrNameLst>
                                          <p:attrName>style.visibility</p:attrName>
                                        </p:attrNameLst>
                                      </p:cBhvr>
                                      <p:to>
                                        <p:strVal val="visible"/>
                                      </p:to>
                                    </p:set>
                                    <p:animEffect transition="in" filter="fade">
                                      <p:cBhvr>
                                        <p:cTn id="15" dur="500"/>
                                        <p:tgtEl>
                                          <p:spTgt spid="24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86"/>
                                        </p:tgtEl>
                                        <p:attrNameLst>
                                          <p:attrName>style.visibility</p:attrName>
                                        </p:attrNameLst>
                                      </p:cBhvr>
                                      <p:to>
                                        <p:strVal val="visible"/>
                                      </p:to>
                                    </p:set>
                                    <p:animEffect transition="in" filter="fade">
                                      <p:cBhvr>
                                        <p:cTn id="19" dur="500"/>
                                        <p:tgtEl>
                                          <p:spTgt spid="248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87"/>
                                        </p:tgtEl>
                                        <p:attrNameLst>
                                          <p:attrName>style.visibility</p:attrName>
                                        </p:attrNameLst>
                                      </p:cBhvr>
                                      <p:to>
                                        <p:strVal val="visible"/>
                                      </p:to>
                                    </p:set>
                                    <p:animEffect transition="in" filter="fade">
                                      <p:cBhvr>
                                        <p:cTn id="23" dur="500"/>
                                        <p:tgtEl>
                                          <p:spTgt spid="248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88"/>
                                        </p:tgtEl>
                                        <p:attrNameLst>
                                          <p:attrName>style.visibility</p:attrName>
                                        </p:attrNameLst>
                                      </p:cBhvr>
                                      <p:to>
                                        <p:strVal val="visible"/>
                                      </p:to>
                                    </p:set>
                                    <p:animEffect transition="in" filter="fade">
                                      <p:cBhvr>
                                        <p:cTn id="27" dur="500"/>
                                        <p:tgtEl>
                                          <p:spTgt spid="248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89"/>
                                        </p:tgtEl>
                                        <p:attrNameLst>
                                          <p:attrName>style.visibility</p:attrName>
                                        </p:attrNameLst>
                                      </p:cBhvr>
                                      <p:to>
                                        <p:strVal val="visible"/>
                                      </p:to>
                                    </p:set>
                                    <p:animEffect transition="in" filter="fade">
                                      <p:cBhvr>
                                        <p:cTn id="31" dur="500"/>
                                        <p:tgtEl>
                                          <p:spTgt spid="248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522"/>
                                        </p:tgtEl>
                                        <p:attrNameLst>
                                          <p:attrName>style.visibility</p:attrName>
                                        </p:attrNameLst>
                                      </p:cBhvr>
                                      <p:to>
                                        <p:strVal val="visible"/>
                                      </p:to>
                                    </p:set>
                                    <p:animEffect transition="in" filter="wipe(left)">
                                      <p:cBhvr>
                                        <p:cTn id="39" dur="1400"/>
                                        <p:tgtEl>
                                          <p:spTgt spid="2522"/>
                                        </p:tgtEl>
                                      </p:cBhvr>
                                    </p:animEffect>
                                  </p:childTnLst>
                                </p:cTn>
                              </p:par>
                            </p:childTnLst>
                          </p:cTn>
                        </p:par>
                        <p:par>
                          <p:cTn id="40" fill="hold">
                            <p:stCondLst>
                              <p:cond delay="5400"/>
                            </p:stCondLst>
                            <p:childTnLst>
                              <p:par>
                                <p:cTn id="41" presetID="10" presetClass="entr" presetSubtype="0" fill="hold" grpId="0" nodeType="afterEffect">
                                  <p:stCondLst>
                                    <p:cond delay="0"/>
                                  </p:stCondLst>
                                  <p:childTnLst>
                                    <p:set>
                                      <p:cBhvr>
                                        <p:cTn id="42" dur="1" fill="hold">
                                          <p:stCondLst>
                                            <p:cond delay="0"/>
                                          </p:stCondLst>
                                        </p:cTn>
                                        <p:tgtEl>
                                          <p:spTgt spid="2492"/>
                                        </p:tgtEl>
                                        <p:attrNameLst>
                                          <p:attrName>style.visibility</p:attrName>
                                        </p:attrNameLst>
                                      </p:cBhvr>
                                      <p:to>
                                        <p:strVal val="visible"/>
                                      </p:to>
                                    </p:set>
                                    <p:animEffect transition="in" filter="fade">
                                      <p:cBhvr>
                                        <p:cTn id="43" dur="500"/>
                                        <p:tgtEl>
                                          <p:spTgt spid="2492"/>
                                        </p:tgtEl>
                                      </p:cBhvr>
                                    </p:animEffect>
                                  </p:childTnLst>
                                </p:cTn>
                              </p:par>
                            </p:childTnLst>
                          </p:cTn>
                        </p:par>
                        <p:par>
                          <p:cTn id="44" fill="hold">
                            <p:stCondLst>
                              <p:cond delay="5900"/>
                            </p:stCondLst>
                            <p:childTnLst>
                              <p:par>
                                <p:cTn id="45" presetID="10" presetClass="entr" presetSubtype="0" fill="hold" grpId="0" nodeType="afterEffect">
                                  <p:stCondLst>
                                    <p:cond delay="0"/>
                                  </p:stCondLst>
                                  <p:childTnLst>
                                    <p:set>
                                      <p:cBhvr>
                                        <p:cTn id="46" dur="1" fill="hold">
                                          <p:stCondLst>
                                            <p:cond delay="0"/>
                                          </p:stCondLst>
                                        </p:cTn>
                                        <p:tgtEl>
                                          <p:spTgt spid="2494"/>
                                        </p:tgtEl>
                                        <p:attrNameLst>
                                          <p:attrName>style.visibility</p:attrName>
                                        </p:attrNameLst>
                                      </p:cBhvr>
                                      <p:to>
                                        <p:strVal val="visible"/>
                                      </p:to>
                                    </p:set>
                                    <p:animEffect transition="in" filter="fade">
                                      <p:cBhvr>
                                        <p:cTn id="47" dur="500"/>
                                        <p:tgtEl>
                                          <p:spTgt spid="2494"/>
                                        </p:tgtEl>
                                      </p:cBhvr>
                                    </p:animEffect>
                                  </p:childTnLst>
                                </p:cTn>
                              </p:par>
                            </p:childTnLst>
                          </p:cTn>
                        </p:par>
                        <p:par>
                          <p:cTn id="48" fill="hold">
                            <p:stCondLst>
                              <p:cond delay="6400"/>
                            </p:stCondLst>
                            <p:childTnLst>
                              <p:par>
                                <p:cTn id="49" presetID="10" presetClass="entr" presetSubtype="0" fill="hold" grpId="0" nodeType="afterEffect">
                                  <p:stCondLst>
                                    <p:cond delay="0"/>
                                  </p:stCondLst>
                                  <p:childTnLst>
                                    <p:set>
                                      <p:cBhvr>
                                        <p:cTn id="50" dur="1" fill="hold">
                                          <p:stCondLst>
                                            <p:cond delay="0"/>
                                          </p:stCondLst>
                                        </p:cTn>
                                        <p:tgtEl>
                                          <p:spTgt spid="2496"/>
                                        </p:tgtEl>
                                        <p:attrNameLst>
                                          <p:attrName>style.visibility</p:attrName>
                                        </p:attrNameLst>
                                      </p:cBhvr>
                                      <p:to>
                                        <p:strVal val="visible"/>
                                      </p:to>
                                    </p:set>
                                    <p:animEffect transition="in" filter="fade">
                                      <p:cBhvr>
                                        <p:cTn id="51" dur="500"/>
                                        <p:tgtEl>
                                          <p:spTgt spid="2496"/>
                                        </p:tgtEl>
                                      </p:cBhvr>
                                    </p:animEffect>
                                  </p:childTnLst>
                                </p:cTn>
                              </p:par>
                            </p:childTnLst>
                          </p:cTn>
                        </p:par>
                        <p:par>
                          <p:cTn id="52" fill="hold">
                            <p:stCondLst>
                              <p:cond delay="6900"/>
                            </p:stCondLst>
                            <p:childTnLst>
                              <p:par>
                                <p:cTn id="53" presetID="10" presetClass="entr" presetSubtype="0" fill="hold" grpId="0" nodeType="afterEffect">
                                  <p:stCondLst>
                                    <p:cond delay="0"/>
                                  </p:stCondLst>
                                  <p:childTnLst>
                                    <p:set>
                                      <p:cBhvr>
                                        <p:cTn id="54" dur="1" fill="hold">
                                          <p:stCondLst>
                                            <p:cond delay="0"/>
                                          </p:stCondLst>
                                        </p:cTn>
                                        <p:tgtEl>
                                          <p:spTgt spid="2498"/>
                                        </p:tgtEl>
                                        <p:attrNameLst>
                                          <p:attrName>style.visibility</p:attrName>
                                        </p:attrNameLst>
                                      </p:cBhvr>
                                      <p:to>
                                        <p:strVal val="visible"/>
                                      </p:to>
                                    </p:set>
                                    <p:animEffect transition="in" filter="fade">
                                      <p:cBhvr>
                                        <p:cTn id="55" dur="500"/>
                                        <p:tgtEl>
                                          <p:spTgt spid="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2" grpId="0"/>
      <p:bldP spid="2494" grpId="0"/>
      <p:bldP spid="2496" grpId="0"/>
      <p:bldP spid="24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6084404" y="1176732"/>
            <a:ext cx="6445140" cy="3804236"/>
            <a:chOff x="5878955" y="2342919"/>
            <a:chExt cx="4349675" cy="2567390"/>
          </a:xfrm>
        </p:grpSpPr>
        <p:grpSp>
          <p:nvGrpSpPr>
            <p:cNvPr id="1966" name="Bild 1861">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6"/>
              <a:chOff x="6938769" y="3875263"/>
              <a:chExt cx="636245" cy="423026"/>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001" name="Bild 1861">
              <a:extLst>
                <a:ext uri="{FF2B5EF4-FFF2-40B4-BE49-F238E27FC236}">
                  <a16:creationId xmlns:a16="http://schemas.microsoft.com/office/drawing/2014/main" id="{6BBA4E1B-673C-FD0A-C96D-3536F2A2D4F5}"/>
                </a:ext>
              </a:extLst>
            </p:cNvPr>
            <p:cNvGrpSpPr>
              <a:grpSpLocks/>
            </p:cNvGrpSpPr>
            <p:nvPr/>
          </p:nvGrpSpPr>
          <p:grpSpPr>
            <a:xfrm>
              <a:off x="7469441" y="3568871"/>
              <a:ext cx="636245" cy="422899"/>
              <a:chOff x="7469441" y="3568871"/>
              <a:chExt cx="636245"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5" cy="245190"/>
                <a:chOff x="7469441" y="3746580"/>
                <a:chExt cx="636245"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5" cy="245190"/>
                  <a:chOff x="7469441" y="3746580"/>
                  <a:chExt cx="636245"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endParaRPr lang="sv-SE"/>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32" name="Bild 1861">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endParaRPr lang="sv-SE"/>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67" name="Bild 1861">
              <a:extLst>
                <a:ext uri="{FF2B5EF4-FFF2-40B4-BE49-F238E27FC236}">
                  <a16:creationId xmlns:a16="http://schemas.microsoft.com/office/drawing/2014/main" id="{D83C4CAC-28C3-6178-A478-5820AC46EF48}"/>
                </a:ext>
              </a:extLst>
            </p:cNvPr>
            <p:cNvGrpSpPr>
              <a:grpSpLocks/>
            </p:cNvGrpSpPr>
            <p:nvPr/>
          </p:nvGrpSpPr>
          <p:grpSpPr>
            <a:xfrm>
              <a:off x="8530913" y="2955831"/>
              <a:ext cx="636245" cy="423027"/>
              <a:chOff x="8530913" y="2955831"/>
              <a:chExt cx="636245" cy="423027"/>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5" cy="245317"/>
                <a:chOff x="8530913" y="3133540"/>
                <a:chExt cx="636245"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5" cy="245317"/>
                  <a:chOff x="8530913" y="3133540"/>
                  <a:chExt cx="636245"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098" name="Bild 1861">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7"/>
              <a:chOff x="9061713" y="2649312"/>
              <a:chExt cx="636245" cy="423027"/>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142" name="Bild 1861">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E2E2E1"/>
                  </a:solidFill>
                  <a:ln w="0" cap="flat">
                    <a:noFill/>
                    <a:prstDash val="solid"/>
                    <a:miter/>
                  </a:ln>
                </p:spPr>
                <p:txBody>
                  <a:bodyPr rtlCol="0" anchor="ctr"/>
                  <a:lstStyle/>
                  <a:p>
                    <a:endParaRPr lang="sv-SE"/>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E2E2E1"/>
                  </a:solidFill>
                  <a:ln w="0" cap="flat">
                    <a:noFill/>
                    <a:prstDash val="solid"/>
                    <a:miter/>
                  </a:ln>
                </p:spPr>
                <p:txBody>
                  <a:bodyPr rtlCol="0" anchor="ctr"/>
                  <a:lstStyle/>
                  <a:p>
                    <a:endParaRPr lang="sv-SE"/>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endParaRPr lang="sv-SE"/>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E2E2E1"/>
                </a:solidFill>
                <a:ln w="0" cap="flat">
                  <a:noFill/>
                  <a:prstDash val="solid"/>
                  <a:miter/>
                </a:ln>
              </p:spPr>
              <p:txBody>
                <a:bodyPr rtlCol="0" anchor="ctr"/>
                <a:lstStyle/>
                <a:p>
                  <a:endParaRPr lang="sv-SE"/>
                </a:p>
              </p:txBody>
            </p:sp>
          </p:grpSp>
        </p:grpSp>
        <p:grpSp>
          <p:nvGrpSpPr>
            <p:cNvPr id="2167" name="Bild 1861">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endParaRPr lang="sv-SE"/>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76" name="Bild 1861">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2947797" y="730576"/>
            <a:ext cx="7224292" cy="4250252"/>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endParaRPr lang="sv-SE"/>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endParaRPr lang="sv-SE"/>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endParaRPr lang="sv-SE"/>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endParaRPr lang="sv-SE"/>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522525" y="1185895"/>
            <a:ext cx="6437777" cy="379606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endParaRPr lang="sv-SE"/>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endParaRPr lang="sv-SE"/>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endParaRPr lang="sv-SE"/>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endParaRPr lang="sv-SE"/>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endParaRPr lang="sv-SE"/>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endParaRPr lang="sv-SE"/>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endParaRPr lang="sv-SE"/>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endParaRPr lang="sv-SE"/>
              </a:p>
            </p:txBody>
          </p:sp>
        </p:grpSp>
      </p:grpSp>
      <p:grpSp>
        <p:nvGrpSpPr>
          <p:cNvPr id="2485" name="Rad 4 – Lila ">
            <a:extLst>
              <a:ext uri="{FF2B5EF4-FFF2-40B4-BE49-F238E27FC236}">
                <a16:creationId xmlns:a16="http://schemas.microsoft.com/office/drawing/2014/main" id="{03772192-EDA5-AC6F-DBF9-96C4C9F4F3DB}"/>
              </a:ext>
            </a:extLst>
          </p:cNvPr>
          <p:cNvGrpSpPr>
            <a:grpSpLocks/>
          </p:cNvGrpSpPr>
          <p:nvPr/>
        </p:nvGrpSpPr>
        <p:grpSpPr>
          <a:xfrm>
            <a:off x="1367780" y="729253"/>
            <a:ext cx="7230904" cy="4251952"/>
            <a:chOff x="2695815" y="2040926"/>
            <a:chExt cx="4879969" cy="2869543"/>
          </a:xfrm>
        </p:grpSpPr>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3230950" y="4185928"/>
              <a:ext cx="629748" cy="416492"/>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2695815" y="4493977"/>
              <a:ext cx="629748" cy="416492"/>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endParaRPr lang="sv-SE"/>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3758689" y="3876475"/>
              <a:ext cx="635735" cy="422453"/>
              <a:chOff x="3758689" y="3876475"/>
              <a:chExt cx="635735"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endParaRPr lang="sv-SE"/>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0"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endParaRPr lang="sv-SE"/>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4289234" y="3569955"/>
              <a:ext cx="635990" cy="422453"/>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endParaRPr lang="sv-SE"/>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820033" y="3263435"/>
              <a:ext cx="635862" cy="422452"/>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endParaRPr lang="sv-SE"/>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50833" y="2956915"/>
              <a:ext cx="635735" cy="422580"/>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endParaRPr lang="sv-SE"/>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endParaRPr lang="sv-SE"/>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endParaRPr lang="sv-SE"/>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5884565" y="2653456"/>
              <a:ext cx="629748" cy="416492"/>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415238" y="2346936"/>
              <a:ext cx="629748" cy="416492"/>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6946037" y="2040926"/>
              <a:ext cx="629747" cy="416492"/>
              <a:chOff x="6946037" y="2040926"/>
              <a:chExt cx="629747" cy="416492"/>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336552" y="266469"/>
            <a:ext cx="8164774" cy="4794227"/>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E2E2E1"/>
                  </a:solidFill>
                  <a:ln w="0" cap="flat">
                    <a:noFill/>
                    <a:prstDash val="solid"/>
                    <a:miter/>
                  </a:ln>
                </p:spPr>
                <p:txBody>
                  <a:bodyPr rtlCol="0" anchor="ctr"/>
                  <a:lstStyle/>
                  <a:p>
                    <a:endParaRPr lang="sv-SE"/>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endParaRPr lang="sv-SE"/>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endParaRPr lang="sv-SE"/>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E2E2E1"/>
                </a:solidFill>
                <a:ln w="0" cap="flat">
                  <a:noFill/>
                  <a:prstDash val="solid"/>
                  <a:miter/>
                </a:ln>
              </p:spPr>
              <p:txBody>
                <a:bodyPr rtlCol="0" anchor="ctr"/>
                <a:lstStyle/>
                <a:p>
                  <a:endParaRPr lang="sv-SE"/>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E2E2E1"/>
                  </a:solidFill>
                  <a:ln w="0" cap="flat">
                    <a:noFill/>
                    <a:prstDash val="solid"/>
                    <a:miter/>
                  </a:ln>
                </p:spPr>
                <p:txBody>
                  <a:bodyPr rtlCol="0" anchor="ctr"/>
                  <a:lstStyle/>
                  <a:p>
                    <a:endParaRPr lang="sv-SE"/>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endParaRPr lang="sv-SE"/>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endParaRPr lang="sv-SE"/>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E2E2E1"/>
                </a:solidFill>
                <a:ln w="0" cap="flat">
                  <a:noFill/>
                  <a:prstDash val="solid"/>
                  <a:miter/>
                </a:ln>
              </p:spPr>
              <p:txBody>
                <a:bodyPr rtlCol="0" anchor="ctr"/>
                <a:lstStyle/>
                <a:p>
                  <a:endParaRPr lang="sv-SE"/>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E2E2E1"/>
                  </a:solidFill>
                  <a:ln w="0" cap="flat">
                    <a:noFill/>
                    <a:prstDash val="solid"/>
                    <a:miter/>
                  </a:ln>
                </p:spPr>
                <p:txBody>
                  <a:bodyPr rtlCol="0" anchor="ctr"/>
                  <a:lstStyle/>
                  <a:p>
                    <a:endParaRPr lang="sv-SE"/>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endParaRPr lang="sv-SE"/>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chemeClr val="bg1"/>
                </a:solidFill>
                <a:ln w="0" cap="flat">
                  <a:noFill/>
                  <a:prstDash val="solid"/>
                  <a:miter/>
                </a:ln>
              </p:spPr>
              <p:txBody>
                <a:bodyPr rtlCol="0" anchor="ctr"/>
                <a:lstStyle/>
                <a:p>
                  <a:endParaRPr lang="sv-SE"/>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E2E2E1"/>
                </a:solidFill>
                <a:ln w="0" cap="flat">
                  <a:noFill/>
                  <a:prstDash val="solid"/>
                  <a:miter/>
                </a:ln>
              </p:spPr>
              <p:txBody>
                <a:bodyPr rtlCol="0" anchor="ctr"/>
                <a:lstStyle/>
                <a:p>
                  <a:endParaRPr lang="sv-SE"/>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692462" y="4895492"/>
            <a:ext cx="942567" cy="307777"/>
          </a:xfrm>
          <a:prstGeom prst="rect">
            <a:avLst/>
          </a:prstGeom>
          <a:noFill/>
        </p:spPr>
        <p:txBody>
          <a:bodyPr wrap="square" rtlCol="0">
            <a:spAutoFit/>
          </a:bodyPr>
          <a:lstStyle/>
          <a:p>
            <a:r>
              <a:rPr lang="sv-SE" sz="1400" b="1" dirty="0">
                <a:latin typeface="Century Gothic" panose="020B0502020202020204" pitchFamily="34" charset="0"/>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1500584" y="5331290"/>
            <a:ext cx="845145" cy="307777"/>
          </a:xfrm>
          <a:prstGeom prst="rect">
            <a:avLst/>
          </a:prstGeom>
          <a:noFill/>
        </p:spPr>
        <p:txBody>
          <a:bodyPr wrap="square" rtlCol="0">
            <a:spAutoFit/>
          </a:bodyPr>
          <a:lstStyle/>
          <a:p>
            <a:r>
              <a:rPr lang="sv-SE" sz="1400" b="1">
                <a:latin typeface="Century Gothic" panose="020B0502020202020204" pitchFamily="34" charset="0"/>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2377874" y="5869185"/>
            <a:ext cx="1024075" cy="307777"/>
          </a:xfrm>
          <a:prstGeom prst="rect">
            <a:avLst/>
          </a:prstGeom>
          <a:noFill/>
        </p:spPr>
        <p:txBody>
          <a:bodyPr wrap="square" rtlCol="0">
            <a:spAutoFit/>
          </a:bodyPr>
          <a:lstStyle/>
          <a:p>
            <a:r>
              <a:rPr lang="sv-SE" sz="1400" b="1">
                <a:latin typeface="Century Gothic" panose="020B0502020202020204" pitchFamily="34" charset="0"/>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78142" y="4065348"/>
            <a:ext cx="691105" cy="307777"/>
          </a:xfrm>
          <a:prstGeom prst="rect">
            <a:avLst/>
          </a:prstGeom>
          <a:noFill/>
        </p:spPr>
        <p:txBody>
          <a:bodyPr wrap="square" rtlCol="0">
            <a:spAutoFit/>
          </a:bodyPr>
          <a:lstStyle/>
          <a:p>
            <a:r>
              <a:rPr lang="sv-SE" sz="1400" b="1">
                <a:latin typeface="Century Gothic" panose="020B0502020202020204" pitchFamily="34" charset="0"/>
              </a:rPr>
              <a:t>Tid</a:t>
            </a:r>
          </a:p>
        </p:txBody>
      </p:sp>
      <p:sp>
        <p:nvSpPr>
          <p:cNvPr id="2" name="Rubrik 1">
            <a:extLst>
              <a:ext uri="{FF2B5EF4-FFF2-40B4-BE49-F238E27FC236}">
                <a16:creationId xmlns:a16="http://schemas.microsoft.com/office/drawing/2014/main" id="{A089654C-4E22-0E91-7A3F-BE7F32179447}"/>
              </a:ext>
            </a:extLst>
          </p:cNvPr>
          <p:cNvSpPr>
            <a:spLocks noGrp="1" noRot="1" noMove="1" noResize="1" noEditPoints="1" noAdjustHandles="1" noChangeArrowheads="1" noChangeShapeType="1"/>
          </p:cNvSpPr>
          <p:nvPr>
            <p:ph type="title"/>
          </p:nvPr>
        </p:nvSpPr>
        <p:spPr/>
        <p:txBody>
          <a:bodyPr/>
          <a:lstStyle/>
          <a:p>
            <a:r>
              <a:rPr lang="sv-SE"/>
              <a:t>Rapporteringsprocessen</a:t>
            </a:r>
          </a:p>
        </p:txBody>
      </p:sp>
      <p:grpSp>
        <p:nvGrpSpPr>
          <p:cNvPr id="38" name="X/Y LINJEN">
            <a:extLst>
              <a:ext uri="{FF2B5EF4-FFF2-40B4-BE49-F238E27FC236}">
                <a16:creationId xmlns:a16="http://schemas.microsoft.com/office/drawing/2014/main" id="{94C7F5B2-3461-14A0-7B4C-96181EBD62AB}"/>
              </a:ext>
            </a:extLst>
          </p:cNvPr>
          <p:cNvGrpSpPr>
            <a:grpSpLocks noChangeAspect="1"/>
          </p:cNvGrpSpPr>
          <p:nvPr/>
        </p:nvGrpSpPr>
        <p:grpSpPr>
          <a:xfrm>
            <a:off x="-3306055" y="2071833"/>
            <a:ext cx="15262524" cy="4446000"/>
            <a:chOff x="804672" y="3646872"/>
            <a:chExt cx="10319203" cy="3007313"/>
          </a:xfrm>
        </p:grpSpPr>
        <p:cxnSp>
          <p:nvCxnSpPr>
            <p:cNvPr id="39" name="Rak 38">
              <a:extLst>
                <a:ext uri="{FF2B5EF4-FFF2-40B4-BE49-F238E27FC236}">
                  <a16:creationId xmlns:a16="http://schemas.microsoft.com/office/drawing/2014/main" id="{28D499B3-7F93-E7F0-C1BB-070354E4EEAA}"/>
                </a:ext>
              </a:extLst>
            </p:cNvPr>
            <p:cNvCxnSpPr>
              <a:cxnSpLocks/>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C44DA7B4-148B-CF89-971F-1E85157471ED}"/>
                </a:ext>
              </a:extLst>
            </p:cNvPr>
            <p:cNvCxnSpPr>
              <a:cxnSpLocks/>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1832EC2F-70B0-7B91-0040-E3032EE671A3}"/>
              </a:ext>
            </a:extLst>
          </p:cNvPr>
          <p:cNvGrpSpPr/>
          <p:nvPr/>
        </p:nvGrpSpPr>
        <p:grpSpPr>
          <a:xfrm>
            <a:off x="7665703" y="631470"/>
            <a:ext cx="933129" cy="617138"/>
            <a:chOff x="7665703" y="631470"/>
            <a:chExt cx="933129" cy="617138"/>
          </a:xfrm>
        </p:grpSpPr>
        <p:sp>
          <p:nvSpPr>
            <p:cNvPr id="3" name="Frihandsfigur 2">
              <a:extLst>
                <a:ext uri="{FF2B5EF4-FFF2-40B4-BE49-F238E27FC236}">
                  <a16:creationId xmlns:a16="http://schemas.microsoft.com/office/drawing/2014/main" id="{35975AAA-8671-5391-5EF4-C331DE3B1C67}"/>
                </a:ext>
              </a:extLst>
            </p:cNvPr>
            <p:cNvSpPr>
              <a:spLocks/>
            </p:cNvSpPr>
            <p:nvPr/>
          </p:nvSpPr>
          <p:spPr>
            <a:xfrm>
              <a:off x="7665703" y="894696"/>
              <a:ext cx="933129" cy="353912"/>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5" name="Frihandsfigur 4">
              <a:extLst>
                <a:ext uri="{FF2B5EF4-FFF2-40B4-BE49-F238E27FC236}">
                  <a16:creationId xmlns:a16="http://schemas.microsoft.com/office/drawing/2014/main" id="{9ACA229F-4BBA-A0D6-7299-C665EBB38FC0}"/>
                </a:ext>
              </a:extLst>
            </p:cNvPr>
            <p:cNvSpPr>
              <a:spLocks/>
            </p:cNvSpPr>
            <p:nvPr/>
          </p:nvSpPr>
          <p:spPr>
            <a:xfrm>
              <a:off x="7665703" y="631470"/>
              <a:ext cx="932886" cy="541235"/>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8" name="Grupp 27">
            <a:extLst>
              <a:ext uri="{FF2B5EF4-FFF2-40B4-BE49-F238E27FC236}">
                <a16:creationId xmlns:a16="http://schemas.microsoft.com/office/drawing/2014/main" id="{591566C1-00B4-C97A-B0F7-581A3BE10C80}"/>
              </a:ext>
            </a:extLst>
          </p:cNvPr>
          <p:cNvGrpSpPr/>
          <p:nvPr/>
        </p:nvGrpSpPr>
        <p:grpSpPr>
          <a:xfrm>
            <a:off x="4334416" y="6229350"/>
            <a:ext cx="253493" cy="253493"/>
            <a:chOff x="4334416" y="6229350"/>
            <a:chExt cx="253493" cy="253493"/>
          </a:xfrm>
        </p:grpSpPr>
        <p:sp>
          <p:nvSpPr>
            <p:cNvPr id="8" name="Frihandsfigur 7">
              <a:extLst>
                <a:ext uri="{FF2B5EF4-FFF2-40B4-BE49-F238E27FC236}">
                  <a16:creationId xmlns:a16="http://schemas.microsoft.com/office/drawing/2014/main" id="{74E0EB63-1CB9-7739-40E6-19D60C59B80F}"/>
                </a:ext>
              </a:extLst>
            </p:cNvPr>
            <p:cNvSpPr/>
            <p:nvPr/>
          </p:nvSpPr>
          <p:spPr>
            <a:xfrm>
              <a:off x="4334416" y="6229350"/>
              <a:ext cx="253493" cy="253493"/>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rgbClr val="EFEFEF"/>
            </a:solidFill>
            <a:ln w="6350" cap="flat">
              <a:solidFill>
                <a:srgbClr val="333333"/>
              </a:solid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A6B783B4-B4CF-1F6E-6646-DAA9DBDC2A8E}"/>
                </a:ext>
              </a:extLst>
            </p:cNvPr>
            <p:cNvSpPr/>
            <p:nvPr/>
          </p:nvSpPr>
          <p:spPr>
            <a:xfrm>
              <a:off x="4407742" y="6322836"/>
              <a:ext cx="112010" cy="76661"/>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333333"/>
            </a:solidFill>
            <a:ln w="0" cap="flat">
              <a:noFill/>
              <a:prstDash val="solid"/>
              <a:miter/>
            </a:ln>
          </p:spPr>
          <p:txBody>
            <a:bodyPr rtlCol="0" anchor="ctr"/>
            <a:lstStyle/>
            <a:p>
              <a:endParaRPr lang="sv-SE"/>
            </a:p>
          </p:txBody>
        </p:sp>
      </p:grpSp>
      <p:sp>
        <p:nvSpPr>
          <p:cNvPr id="4" name="Frihandsfigur 3">
            <a:extLst>
              <a:ext uri="{FF2B5EF4-FFF2-40B4-BE49-F238E27FC236}">
                <a16:creationId xmlns:a16="http://schemas.microsoft.com/office/drawing/2014/main" id="{C4A709B9-4437-C35B-A063-02EB191E911D}"/>
              </a:ext>
            </a:extLst>
          </p:cNvPr>
          <p:cNvSpPr/>
          <p:nvPr/>
        </p:nvSpPr>
        <p:spPr>
          <a:xfrm>
            <a:off x="9339707" y="5015667"/>
            <a:ext cx="2716789" cy="1111923"/>
          </a:xfrm>
          <a:custGeom>
            <a:avLst/>
            <a:gdLst>
              <a:gd name="connsiteX0" fmla="*/ 0 w 2474345"/>
              <a:gd name="connsiteY0" fmla="*/ 0 h 1012696"/>
              <a:gd name="connsiteX1" fmla="*/ 2474345 w 2474345"/>
              <a:gd name="connsiteY1" fmla="*/ 0 h 1012696"/>
              <a:gd name="connsiteX2" fmla="*/ 2474345 w 2474345"/>
              <a:gd name="connsiteY2" fmla="*/ 1012696 h 1012696"/>
              <a:gd name="connsiteX3" fmla="*/ 0 w 2474345"/>
              <a:gd name="connsiteY3" fmla="*/ 1012696 h 1012696"/>
            </a:gdLst>
            <a:ahLst/>
            <a:cxnLst>
              <a:cxn ang="0">
                <a:pos x="connsiteX0" y="connsiteY0"/>
              </a:cxn>
              <a:cxn ang="0">
                <a:pos x="connsiteX1" y="connsiteY1"/>
              </a:cxn>
              <a:cxn ang="0">
                <a:pos x="connsiteX2" y="connsiteY2"/>
              </a:cxn>
              <a:cxn ang="0">
                <a:pos x="connsiteX3" y="connsiteY3"/>
              </a:cxn>
            </a:cxnLst>
            <a:rect l="l" t="t" r="r" b="b"/>
            <a:pathLst>
              <a:path w="2474345" h="1012696">
                <a:moveTo>
                  <a:pt x="0" y="0"/>
                </a:moveTo>
                <a:lnTo>
                  <a:pt x="2474345" y="0"/>
                </a:lnTo>
                <a:lnTo>
                  <a:pt x="2474345" y="1012696"/>
                </a:lnTo>
                <a:lnTo>
                  <a:pt x="0" y="1012696"/>
                </a:lnTo>
                <a:close/>
              </a:path>
            </a:pathLst>
          </a:custGeom>
          <a:solidFill>
            <a:srgbClr val="F6F6F5"/>
          </a:solidFill>
          <a:ln w="0" cap="flat">
            <a:noFill/>
            <a:prstDash val="solid"/>
            <a:miter/>
          </a:ln>
        </p:spPr>
        <p:txBody>
          <a:bodyPr rtlCol="0" anchor="ctr"/>
          <a:lstStyle/>
          <a:p>
            <a:endParaRPr lang="sv-SE" dirty="0"/>
          </a:p>
        </p:txBody>
      </p:sp>
      <p:sp>
        <p:nvSpPr>
          <p:cNvPr id="7" name="Frihandsfigur 6">
            <a:extLst>
              <a:ext uri="{FF2B5EF4-FFF2-40B4-BE49-F238E27FC236}">
                <a16:creationId xmlns:a16="http://schemas.microsoft.com/office/drawing/2014/main" id="{FDB9332A-596D-7D98-8563-6B1243499387}"/>
              </a:ext>
            </a:extLst>
          </p:cNvPr>
          <p:cNvSpPr/>
          <p:nvPr/>
        </p:nvSpPr>
        <p:spPr>
          <a:xfrm>
            <a:off x="9490280" y="5556164"/>
            <a:ext cx="2158012" cy="274604"/>
          </a:xfrm>
          <a:custGeom>
            <a:avLst/>
            <a:gdLst>
              <a:gd name="connsiteX0" fmla="*/ 1734448 w 1834873"/>
              <a:gd name="connsiteY0" fmla="*/ 0 h 233485"/>
              <a:gd name="connsiteX1" fmla="*/ 1834874 w 1834873"/>
              <a:gd name="connsiteY1" fmla="*/ 100425 h 233485"/>
              <a:gd name="connsiteX2" fmla="*/ 1834874 w 1834873"/>
              <a:gd name="connsiteY2" fmla="*/ 133061 h 233485"/>
              <a:gd name="connsiteX3" fmla="*/ 1734448 w 1834873"/>
              <a:gd name="connsiteY3" fmla="*/ 233486 h 233485"/>
              <a:gd name="connsiteX4" fmla="*/ 100425 w 1834873"/>
              <a:gd name="connsiteY4" fmla="*/ 233486 h 233485"/>
              <a:gd name="connsiteX5" fmla="*/ 0 w 1834873"/>
              <a:gd name="connsiteY5" fmla="*/ 133061 h 233485"/>
              <a:gd name="connsiteX6" fmla="*/ 0 w 1834873"/>
              <a:gd name="connsiteY6" fmla="*/ 100425 h 233485"/>
              <a:gd name="connsiteX7" fmla="*/ 100425 w 1834873"/>
              <a:gd name="connsiteY7" fmla="*/ 0 h 2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873" h="233485">
                <a:moveTo>
                  <a:pt x="1734448" y="0"/>
                </a:moveTo>
                <a:cubicBezTo>
                  <a:pt x="1789912" y="0"/>
                  <a:pt x="1834874" y="44962"/>
                  <a:pt x="1834874" y="100425"/>
                </a:cubicBezTo>
                <a:lnTo>
                  <a:pt x="1834874" y="133061"/>
                </a:lnTo>
                <a:cubicBezTo>
                  <a:pt x="1834874" y="188524"/>
                  <a:pt x="1789912" y="233486"/>
                  <a:pt x="1734448" y="233486"/>
                </a:cubicBezTo>
                <a:lnTo>
                  <a:pt x="100425" y="233486"/>
                </a:lnTo>
                <a:cubicBezTo>
                  <a:pt x="44962" y="233486"/>
                  <a:pt x="0" y="188524"/>
                  <a:pt x="0" y="133061"/>
                </a:cubicBezTo>
                <a:lnTo>
                  <a:pt x="0" y="100425"/>
                </a:lnTo>
                <a:cubicBezTo>
                  <a:pt x="0" y="44962"/>
                  <a:pt x="44962" y="0"/>
                  <a:pt x="100425" y="0"/>
                </a:cubicBezTo>
                <a:close/>
              </a:path>
            </a:pathLst>
          </a:custGeom>
          <a:solidFill>
            <a:srgbClr val="F4DBCE"/>
          </a:solidFill>
          <a:ln w="0"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F5207FA5-EFD3-E296-9A6A-949BD505372D}"/>
              </a:ext>
            </a:extLst>
          </p:cNvPr>
          <p:cNvSpPr/>
          <p:nvPr/>
        </p:nvSpPr>
        <p:spPr>
          <a:xfrm>
            <a:off x="9479715" y="5545940"/>
            <a:ext cx="2176389" cy="292388"/>
          </a:xfrm>
          <a:custGeom>
            <a:avLst/>
            <a:gdLst>
              <a:gd name="connsiteX0" fmla="*/ 1761035 w 1850498"/>
              <a:gd name="connsiteY0" fmla="*/ 248606 h 248606"/>
              <a:gd name="connsiteX1" fmla="*/ 89589 w 1850498"/>
              <a:gd name="connsiteY1" fmla="*/ 248606 h 248606"/>
              <a:gd name="connsiteX2" fmla="*/ 0 w 1850498"/>
              <a:gd name="connsiteY2" fmla="*/ 162419 h 248606"/>
              <a:gd name="connsiteX3" fmla="*/ 0 w 1850498"/>
              <a:gd name="connsiteY3" fmla="*/ 86187 h 248606"/>
              <a:gd name="connsiteX4" fmla="*/ 89589 w 1850498"/>
              <a:gd name="connsiteY4" fmla="*/ 0 h 248606"/>
              <a:gd name="connsiteX5" fmla="*/ 1760909 w 1850498"/>
              <a:gd name="connsiteY5" fmla="*/ 0 h 248606"/>
              <a:gd name="connsiteX6" fmla="*/ 1850498 w 1850498"/>
              <a:gd name="connsiteY6" fmla="*/ 86187 h 248606"/>
              <a:gd name="connsiteX7" fmla="*/ 1850498 w 1850498"/>
              <a:gd name="connsiteY7" fmla="*/ 162419 h 248606"/>
              <a:gd name="connsiteX8" fmla="*/ 1760909 w 1850498"/>
              <a:gd name="connsiteY8" fmla="*/ 248606 h 248606"/>
              <a:gd name="connsiteX9" fmla="*/ 89589 w 1850498"/>
              <a:gd name="connsiteY9" fmla="*/ 15120 h 248606"/>
              <a:gd name="connsiteX10" fmla="*/ 15625 w 1850498"/>
              <a:gd name="connsiteY10" fmla="*/ 86313 h 248606"/>
              <a:gd name="connsiteX11" fmla="*/ 15625 w 1850498"/>
              <a:gd name="connsiteY11" fmla="*/ 162545 h 248606"/>
              <a:gd name="connsiteX12" fmla="*/ 89589 w 1850498"/>
              <a:gd name="connsiteY12" fmla="*/ 233738 h 248606"/>
              <a:gd name="connsiteX13" fmla="*/ 1760909 w 1850498"/>
              <a:gd name="connsiteY13" fmla="*/ 233738 h 248606"/>
              <a:gd name="connsiteX14" fmla="*/ 1834874 w 1850498"/>
              <a:gd name="connsiteY14" fmla="*/ 162545 h 248606"/>
              <a:gd name="connsiteX15" fmla="*/ 1834874 w 1850498"/>
              <a:gd name="connsiteY15" fmla="*/ 86313 h 248606"/>
              <a:gd name="connsiteX16" fmla="*/ 1760909 w 1850498"/>
              <a:gd name="connsiteY16" fmla="*/ 15120 h 248606"/>
              <a:gd name="connsiteX17" fmla="*/ 89589 w 1850498"/>
              <a:gd name="connsiteY17" fmla="*/ 15120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98" h="248606">
                <a:moveTo>
                  <a:pt x="1761035" y="248606"/>
                </a:moveTo>
                <a:lnTo>
                  <a:pt x="89589" y="248606"/>
                </a:lnTo>
                <a:cubicBezTo>
                  <a:pt x="40195" y="248606"/>
                  <a:pt x="0" y="209923"/>
                  <a:pt x="0" y="162419"/>
                </a:cubicBezTo>
                <a:lnTo>
                  <a:pt x="0" y="86187"/>
                </a:lnTo>
                <a:cubicBezTo>
                  <a:pt x="0" y="38683"/>
                  <a:pt x="40195" y="0"/>
                  <a:pt x="89589" y="0"/>
                </a:cubicBezTo>
                <a:lnTo>
                  <a:pt x="1760909" y="0"/>
                </a:lnTo>
                <a:cubicBezTo>
                  <a:pt x="1810303" y="0"/>
                  <a:pt x="1850498" y="38683"/>
                  <a:pt x="1850498" y="86187"/>
                </a:cubicBezTo>
                <a:lnTo>
                  <a:pt x="1850498" y="162419"/>
                </a:lnTo>
                <a:cubicBezTo>
                  <a:pt x="1850498" y="209923"/>
                  <a:pt x="1810303" y="248606"/>
                  <a:pt x="1760909" y="248606"/>
                </a:cubicBezTo>
                <a:close/>
                <a:moveTo>
                  <a:pt x="89589" y="15120"/>
                </a:moveTo>
                <a:cubicBezTo>
                  <a:pt x="48764" y="15120"/>
                  <a:pt x="15625" y="47000"/>
                  <a:pt x="15625" y="86313"/>
                </a:cubicBezTo>
                <a:lnTo>
                  <a:pt x="15625" y="162545"/>
                </a:lnTo>
                <a:cubicBezTo>
                  <a:pt x="15625" y="201733"/>
                  <a:pt x="48764" y="233738"/>
                  <a:pt x="89589" y="233738"/>
                </a:cubicBezTo>
                <a:lnTo>
                  <a:pt x="1760909" y="233738"/>
                </a:lnTo>
                <a:cubicBezTo>
                  <a:pt x="1801735" y="233738"/>
                  <a:pt x="1834874" y="201859"/>
                  <a:pt x="1834874" y="162545"/>
                </a:cubicBezTo>
                <a:lnTo>
                  <a:pt x="1834874" y="86313"/>
                </a:lnTo>
                <a:cubicBezTo>
                  <a:pt x="1834874" y="47126"/>
                  <a:pt x="1801735" y="15120"/>
                  <a:pt x="1760909" y="15120"/>
                </a:cubicBezTo>
                <a:lnTo>
                  <a:pt x="89589" y="15120"/>
                </a:lnTo>
                <a:close/>
              </a:path>
            </a:pathLst>
          </a:custGeom>
          <a:solidFill>
            <a:srgbClr val="CB4E16"/>
          </a:solidFill>
          <a:ln w="0"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752541DD-87FB-FF5D-5D75-95A6385316DA}"/>
              </a:ext>
            </a:extLst>
          </p:cNvPr>
          <p:cNvSpPr/>
          <p:nvPr/>
        </p:nvSpPr>
        <p:spPr>
          <a:xfrm>
            <a:off x="9479715" y="5172399"/>
            <a:ext cx="243301" cy="243301"/>
          </a:xfrm>
          <a:custGeom>
            <a:avLst/>
            <a:gdLst>
              <a:gd name="connsiteX0" fmla="*/ 81147 w 162293"/>
              <a:gd name="connsiteY0" fmla="*/ 162293 h 162293"/>
              <a:gd name="connsiteX1" fmla="*/ 0 w 162293"/>
              <a:gd name="connsiteY1" fmla="*/ 81147 h 162293"/>
              <a:gd name="connsiteX2" fmla="*/ 81147 w 162293"/>
              <a:gd name="connsiteY2" fmla="*/ 0 h 162293"/>
              <a:gd name="connsiteX3" fmla="*/ 162293 w 162293"/>
              <a:gd name="connsiteY3" fmla="*/ 81147 h 162293"/>
              <a:gd name="connsiteX4" fmla="*/ 81147 w 162293"/>
              <a:gd name="connsiteY4" fmla="*/ 162293 h 162293"/>
              <a:gd name="connsiteX5" fmla="*/ 81147 w 162293"/>
              <a:gd name="connsiteY5" fmla="*/ 5166 h 162293"/>
              <a:gd name="connsiteX6" fmla="*/ 5166 w 162293"/>
              <a:gd name="connsiteY6" fmla="*/ 81147 h 162293"/>
              <a:gd name="connsiteX7" fmla="*/ 81147 w 162293"/>
              <a:gd name="connsiteY7" fmla="*/ 157001 h 162293"/>
              <a:gd name="connsiteX8" fmla="*/ 157001 w 162293"/>
              <a:gd name="connsiteY8" fmla="*/ 81147 h 162293"/>
              <a:gd name="connsiteX9" fmla="*/ 81147 w 162293"/>
              <a:gd name="connsiteY9" fmla="*/ 5166 h 1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3" h="162293">
                <a:moveTo>
                  <a:pt x="81147" y="162293"/>
                </a:moveTo>
                <a:cubicBezTo>
                  <a:pt x="36415" y="162293"/>
                  <a:pt x="0" y="125878"/>
                  <a:pt x="0" y="81147"/>
                </a:cubicBezTo>
                <a:cubicBezTo>
                  <a:pt x="0" y="36415"/>
                  <a:pt x="36415" y="0"/>
                  <a:pt x="81147" y="0"/>
                </a:cubicBezTo>
                <a:cubicBezTo>
                  <a:pt x="125878" y="0"/>
                  <a:pt x="162293" y="36415"/>
                  <a:pt x="162293" y="81147"/>
                </a:cubicBezTo>
                <a:cubicBezTo>
                  <a:pt x="162293" y="125878"/>
                  <a:pt x="125878" y="162293"/>
                  <a:pt x="81147" y="162293"/>
                </a:cubicBezTo>
                <a:close/>
                <a:moveTo>
                  <a:pt x="81147" y="5166"/>
                </a:moveTo>
                <a:cubicBezTo>
                  <a:pt x="39313" y="5166"/>
                  <a:pt x="5166" y="39187"/>
                  <a:pt x="5166" y="81147"/>
                </a:cubicBezTo>
                <a:cubicBezTo>
                  <a:pt x="5166" y="123106"/>
                  <a:pt x="39187" y="157001"/>
                  <a:pt x="81147" y="157001"/>
                </a:cubicBezTo>
                <a:cubicBezTo>
                  <a:pt x="123106" y="157001"/>
                  <a:pt x="157001" y="122980"/>
                  <a:pt x="157001" y="81147"/>
                </a:cubicBezTo>
                <a:cubicBezTo>
                  <a:pt x="157001" y="39313"/>
                  <a:pt x="122980" y="5166"/>
                  <a:pt x="81147" y="5166"/>
                </a:cubicBezTo>
                <a:close/>
              </a:path>
            </a:pathLst>
          </a:custGeom>
          <a:solidFill>
            <a:srgbClr val="CC4E13"/>
          </a:solidFill>
          <a:ln w="0" cap="flat">
            <a:noFill/>
            <a:prstDash val="solid"/>
            <a:miter/>
          </a:ln>
        </p:spPr>
        <p:txBody>
          <a:bodyPr rtlCol="0" anchor="ctr"/>
          <a:lstStyle/>
          <a:p>
            <a:endParaRPr lang="sv-SE"/>
          </a:p>
        </p:txBody>
      </p:sp>
      <p:grpSp>
        <p:nvGrpSpPr>
          <p:cNvPr id="11" name="Bild 23">
            <a:extLst>
              <a:ext uri="{FF2B5EF4-FFF2-40B4-BE49-F238E27FC236}">
                <a16:creationId xmlns:a16="http://schemas.microsoft.com/office/drawing/2014/main" id="{A1FF0E50-9D16-D54A-175C-32DB347D45F4}"/>
              </a:ext>
            </a:extLst>
          </p:cNvPr>
          <p:cNvGrpSpPr/>
          <p:nvPr/>
        </p:nvGrpSpPr>
        <p:grpSpPr>
          <a:xfrm>
            <a:off x="9565282" y="5204723"/>
            <a:ext cx="72165" cy="176947"/>
            <a:chOff x="9906737" y="5346867"/>
            <a:chExt cx="48511" cy="118948"/>
          </a:xfrm>
          <a:solidFill>
            <a:srgbClr val="CB4E16"/>
          </a:solidFill>
        </p:grpSpPr>
        <p:sp>
          <p:nvSpPr>
            <p:cNvPr id="12" name="Frihandsfigur 11">
              <a:extLst>
                <a:ext uri="{FF2B5EF4-FFF2-40B4-BE49-F238E27FC236}">
                  <a16:creationId xmlns:a16="http://schemas.microsoft.com/office/drawing/2014/main" id="{0362161D-5EAF-0BEA-64D3-C5CAF7C4E7AA}"/>
                </a:ext>
              </a:extLst>
            </p:cNvPr>
            <p:cNvSpPr/>
            <p:nvPr/>
          </p:nvSpPr>
          <p:spPr>
            <a:xfrm>
              <a:off x="9909762" y="5350143"/>
              <a:ext cx="41959" cy="112395"/>
            </a:xfrm>
            <a:custGeom>
              <a:avLst/>
              <a:gdLst>
                <a:gd name="connsiteX0" fmla="*/ 8820 w 41959"/>
                <a:gd name="connsiteY0" fmla="*/ 93117 h 112395"/>
                <a:gd name="connsiteX1" fmla="*/ 8820 w 41959"/>
                <a:gd name="connsiteY1" fmla="*/ 61490 h 112395"/>
                <a:gd name="connsiteX2" fmla="*/ 4410 w 41959"/>
                <a:gd name="connsiteY2" fmla="*/ 61490 h 112395"/>
                <a:gd name="connsiteX3" fmla="*/ 1386 w 41959"/>
                <a:gd name="connsiteY3" fmla="*/ 60230 h 112395"/>
                <a:gd name="connsiteX4" fmla="*/ 126 w 41959"/>
                <a:gd name="connsiteY4" fmla="*/ 57206 h 112395"/>
                <a:gd name="connsiteX5" fmla="*/ 126 w 41959"/>
                <a:gd name="connsiteY5" fmla="*/ 46622 h 112395"/>
                <a:gd name="connsiteX6" fmla="*/ 1386 w 41959"/>
                <a:gd name="connsiteY6" fmla="*/ 43597 h 112395"/>
                <a:gd name="connsiteX7" fmla="*/ 4410 w 41959"/>
                <a:gd name="connsiteY7" fmla="*/ 42337 h 112395"/>
                <a:gd name="connsiteX8" fmla="*/ 28981 w 41959"/>
                <a:gd name="connsiteY8" fmla="*/ 42337 h 112395"/>
                <a:gd name="connsiteX9" fmla="*/ 32005 w 41959"/>
                <a:gd name="connsiteY9" fmla="*/ 43597 h 112395"/>
                <a:gd name="connsiteX10" fmla="*/ 33265 w 41959"/>
                <a:gd name="connsiteY10" fmla="*/ 46622 h 112395"/>
                <a:gd name="connsiteX11" fmla="*/ 33265 w 41959"/>
                <a:gd name="connsiteY11" fmla="*/ 93243 h 112395"/>
                <a:gd name="connsiteX12" fmla="*/ 37675 w 41959"/>
                <a:gd name="connsiteY12" fmla="*/ 93243 h 112395"/>
                <a:gd name="connsiteX13" fmla="*/ 40699 w 41959"/>
                <a:gd name="connsiteY13" fmla="*/ 94503 h 112395"/>
                <a:gd name="connsiteX14" fmla="*/ 41959 w 41959"/>
                <a:gd name="connsiteY14" fmla="*/ 97527 h 112395"/>
                <a:gd name="connsiteX15" fmla="*/ 41959 w 41959"/>
                <a:gd name="connsiteY15" fmla="*/ 108112 h 112395"/>
                <a:gd name="connsiteX16" fmla="*/ 40699 w 41959"/>
                <a:gd name="connsiteY16" fmla="*/ 111136 h 112395"/>
                <a:gd name="connsiteX17" fmla="*/ 37675 w 41959"/>
                <a:gd name="connsiteY17" fmla="*/ 112396 h 112395"/>
                <a:gd name="connsiteX18" fmla="*/ 4284 w 41959"/>
                <a:gd name="connsiteY18" fmla="*/ 112396 h 112395"/>
                <a:gd name="connsiteX19" fmla="*/ 1260 w 41959"/>
                <a:gd name="connsiteY19" fmla="*/ 111136 h 112395"/>
                <a:gd name="connsiteX20" fmla="*/ 0 w 41959"/>
                <a:gd name="connsiteY20" fmla="*/ 108112 h 112395"/>
                <a:gd name="connsiteX21" fmla="*/ 0 w 41959"/>
                <a:gd name="connsiteY21" fmla="*/ 97527 h 112395"/>
                <a:gd name="connsiteX22" fmla="*/ 1260 w 41959"/>
                <a:gd name="connsiteY22" fmla="*/ 94503 h 112395"/>
                <a:gd name="connsiteX23" fmla="*/ 4284 w 41959"/>
                <a:gd name="connsiteY23" fmla="*/ 93243 h 112395"/>
                <a:gd name="connsiteX24" fmla="*/ 8694 w 41959"/>
                <a:gd name="connsiteY24" fmla="*/ 93243 h 112395"/>
                <a:gd name="connsiteX25" fmla="*/ 9954 w 41959"/>
                <a:gd name="connsiteY25" fmla="*/ 4662 h 112395"/>
                <a:gd name="connsiteX26" fmla="*/ 5292 w 41959"/>
                <a:gd name="connsiteY26" fmla="*/ 15877 h 112395"/>
                <a:gd name="connsiteX27" fmla="*/ 9954 w 41959"/>
                <a:gd name="connsiteY27" fmla="*/ 27091 h 112395"/>
                <a:gd name="connsiteX28" fmla="*/ 21169 w 41959"/>
                <a:gd name="connsiteY28" fmla="*/ 31753 h 112395"/>
                <a:gd name="connsiteX29" fmla="*/ 32383 w 41959"/>
                <a:gd name="connsiteY29" fmla="*/ 27091 h 112395"/>
                <a:gd name="connsiteX30" fmla="*/ 37045 w 41959"/>
                <a:gd name="connsiteY30" fmla="*/ 15877 h 112395"/>
                <a:gd name="connsiteX31" fmla="*/ 32383 w 41959"/>
                <a:gd name="connsiteY31" fmla="*/ 4662 h 112395"/>
                <a:gd name="connsiteX32" fmla="*/ 21169 w 41959"/>
                <a:gd name="connsiteY32" fmla="*/ 0 h 112395"/>
                <a:gd name="connsiteX33" fmla="*/ 9954 w 41959"/>
                <a:gd name="connsiteY33" fmla="*/ 4662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959" h="112395">
                  <a:moveTo>
                    <a:pt x="8820" y="93117"/>
                  </a:moveTo>
                  <a:lnTo>
                    <a:pt x="8820" y="61490"/>
                  </a:lnTo>
                  <a:lnTo>
                    <a:pt x="4410" y="61490"/>
                  </a:lnTo>
                  <a:cubicBezTo>
                    <a:pt x="3276" y="61490"/>
                    <a:pt x="2268" y="61112"/>
                    <a:pt x="1386" y="60230"/>
                  </a:cubicBezTo>
                  <a:cubicBezTo>
                    <a:pt x="504" y="59348"/>
                    <a:pt x="126" y="58340"/>
                    <a:pt x="126" y="57206"/>
                  </a:cubicBezTo>
                  <a:lnTo>
                    <a:pt x="126" y="46622"/>
                  </a:lnTo>
                  <a:cubicBezTo>
                    <a:pt x="126" y="45488"/>
                    <a:pt x="504" y="44480"/>
                    <a:pt x="1386" y="43597"/>
                  </a:cubicBezTo>
                  <a:cubicBezTo>
                    <a:pt x="2268" y="42715"/>
                    <a:pt x="3276" y="42337"/>
                    <a:pt x="4410" y="42337"/>
                  </a:cubicBezTo>
                  <a:lnTo>
                    <a:pt x="28981" y="42337"/>
                  </a:lnTo>
                  <a:cubicBezTo>
                    <a:pt x="30115" y="42337"/>
                    <a:pt x="31123" y="42715"/>
                    <a:pt x="32005" y="43597"/>
                  </a:cubicBezTo>
                  <a:cubicBezTo>
                    <a:pt x="32887" y="44480"/>
                    <a:pt x="33265" y="45488"/>
                    <a:pt x="33265" y="46622"/>
                  </a:cubicBezTo>
                  <a:lnTo>
                    <a:pt x="33265" y="93243"/>
                  </a:lnTo>
                  <a:lnTo>
                    <a:pt x="37675" y="93243"/>
                  </a:lnTo>
                  <a:cubicBezTo>
                    <a:pt x="38809" y="93243"/>
                    <a:pt x="39817" y="93621"/>
                    <a:pt x="40699" y="94503"/>
                  </a:cubicBezTo>
                  <a:cubicBezTo>
                    <a:pt x="41581" y="95385"/>
                    <a:pt x="41959" y="96393"/>
                    <a:pt x="41959" y="97527"/>
                  </a:cubicBezTo>
                  <a:lnTo>
                    <a:pt x="41959" y="108112"/>
                  </a:lnTo>
                  <a:cubicBezTo>
                    <a:pt x="41959" y="109246"/>
                    <a:pt x="41581" y="110254"/>
                    <a:pt x="40699" y="111136"/>
                  </a:cubicBezTo>
                  <a:cubicBezTo>
                    <a:pt x="39817" y="112018"/>
                    <a:pt x="38809" y="112396"/>
                    <a:pt x="37675" y="112396"/>
                  </a:cubicBezTo>
                  <a:lnTo>
                    <a:pt x="4284" y="112396"/>
                  </a:lnTo>
                  <a:cubicBezTo>
                    <a:pt x="3150" y="112396"/>
                    <a:pt x="2142" y="112018"/>
                    <a:pt x="1260" y="111136"/>
                  </a:cubicBezTo>
                  <a:cubicBezTo>
                    <a:pt x="378" y="110254"/>
                    <a:pt x="0" y="109246"/>
                    <a:pt x="0" y="108112"/>
                  </a:cubicBezTo>
                  <a:lnTo>
                    <a:pt x="0" y="97527"/>
                  </a:lnTo>
                  <a:cubicBezTo>
                    <a:pt x="0" y="96393"/>
                    <a:pt x="378" y="95385"/>
                    <a:pt x="1260" y="94503"/>
                  </a:cubicBezTo>
                  <a:cubicBezTo>
                    <a:pt x="2142" y="93621"/>
                    <a:pt x="3150" y="93243"/>
                    <a:pt x="4284" y="93243"/>
                  </a:cubicBezTo>
                  <a:lnTo>
                    <a:pt x="8694" y="93243"/>
                  </a:lnTo>
                  <a:close/>
                  <a:moveTo>
                    <a:pt x="9954" y="4662"/>
                  </a:moveTo>
                  <a:cubicBezTo>
                    <a:pt x="6930" y="7686"/>
                    <a:pt x="5292" y="11466"/>
                    <a:pt x="5292" y="15877"/>
                  </a:cubicBezTo>
                  <a:cubicBezTo>
                    <a:pt x="5292" y="20287"/>
                    <a:pt x="6804" y="24067"/>
                    <a:pt x="9954" y="27091"/>
                  </a:cubicBezTo>
                  <a:cubicBezTo>
                    <a:pt x="13104" y="30115"/>
                    <a:pt x="16759" y="31753"/>
                    <a:pt x="21169" y="31753"/>
                  </a:cubicBezTo>
                  <a:cubicBezTo>
                    <a:pt x="25579" y="31753"/>
                    <a:pt x="29359" y="30241"/>
                    <a:pt x="32383" y="27091"/>
                  </a:cubicBezTo>
                  <a:cubicBezTo>
                    <a:pt x="35407" y="23941"/>
                    <a:pt x="37045" y="20287"/>
                    <a:pt x="37045" y="15877"/>
                  </a:cubicBezTo>
                  <a:cubicBezTo>
                    <a:pt x="37045" y="11466"/>
                    <a:pt x="35533" y="7686"/>
                    <a:pt x="32383" y="4662"/>
                  </a:cubicBezTo>
                  <a:cubicBezTo>
                    <a:pt x="29233" y="1638"/>
                    <a:pt x="25579" y="0"/>
                    <a:pt x="21169" y="0"/>
                  </a:cubicBezTo>
                  <a:cubicBezTo>
                    <a:pt x="16759" y="0"/>
                    <a:pt x="12978" y="1512"/>
                    <a:pt x="9954" y="4662"/>
                  </a:cubicBezTo>
                  <a:close/>
                </a:path>
              </a:pathLst>
            </a:custGeom>
            <a:solidFill>
              <a:srgbClr val="CB4E16"/>
            </a:solidFill>
            <a:ln w="0" cap="flat">
              <a:noFill/>
              <a:prstDash val="solid"/>
              <a:miter/>
            </a:ln>
          </p:spPr>
          <p:txBody>
            <a:bodyPr rtlCol="0" anchor="ctr"/>
            <a:lstStyle/>
            <a:p>
              <a:endParaRPr lang="sv-SE" dirty="0"/>
            </a:p>
          </p:txBody>
        </p:sp>
        <p:sp>
          <p:nvSpPr>
            <p:cNvPr id="13" name="Frihandsfigur 12">
              <a:extLst>
                <a:ext uri="{FF2B5EF4-FFF2-40B4-BE49-F238E27FC236}">
                  <a16:creationId xmlns:a16="http://schemas.microsoft.com/office/drawing/2014/main" id="{CD3D5B6E-414D-90AA-DEFB-A526A48E364E}"/>
                </a:ext>
              </a:extLst>
            </p:cNvPr>
            <p:cNvSpPr/>
            <p:nvPr/>
          </p:nvSpPr>
          <p:spPr>
            <a:xfrm>
              <a:off x="9906737" y="5346867"/>
              <a:ext cx="48511" cy="118948"/>
            </a:xfrm>
            <a:custGeom>
              <a:avLst/>
              <a:gdLst>
                <a:gd name="connsiteX0" fmla="*/ 40951 w 48511"/>
                <a:gd name="connsiteY0" fmla="*/ 118948 h 118948"/>
                <a:gd name="connsiteX1" fmla="*/ 7560 w 48511"/>
                <a:gd name="connsiteY1" fmla="*/ 118948 h 118948"/>
                <a:gd name="connsiteX2" fmla="*/ 2268 w 48511"/>
                <a:gd name="connsiteY2" fmla="*/ 116680 h 118948"/>
                <a:gd name="connsiteX3" fmla="*/ 0 w 48511"/>
                <a:gd name="connsiteY3" fmla="*/ 111388 h 118948"/>
                <a:gd name="connsiteX4" fmla="*/ 0 w 48511"/>
                <a:gd name="connsiteY4" fmla="*/ 100803 h 118948"/>
                <a:gd name="connsiteX5" fmla="*/ 2268 w 48511"/>
                <a:gd name="connsiteY5" fmla="*/ 95511 h 118948"/>
                <a:gd name="connsiteX6" fmla="*/ 7560 w 48511"/>
                <a:gd name="connsiteY6" fmla="*/ 93243 h 118948"/>
                <a:gd name="connsiteX7" fmla="*/ 8820 w 48511"/>
                <a:gd name="connsiteY7" fmla="*/ 93243 h 118948"/>
                <a:gd name="connsiteX8" fmla="*/ 8820 w 48511"/>
                <a:gd name="connsiteY8" fmla="*/ 67916 h 118948"/>
                <a:gd name="connsiteX9" fmla="*/ 7560 w 48511"/>
                <a:gd name="connsiteY9" fmla="*/ 67916 h 118948"/>
                <a:gd name="connsiteX10" fmla="*/ 2268 w 48511"/>
                <a:gd name="connsiteY10" fmla="*/ 65648 h 118948"/>
                <a:gd name="connsiteX11" fmla="*/ 0 w 48511"/>
                <a:gd name="connsiteY11" fmla="*/ 60356 h 118948"/>
                <a:gd name="connsiteX12" fmla="*/ 0 w 48511"/>
                <a:gd name="connsiteY12" fmla="*/ 49772 h 118948"/>
                <a:gd name="connsiteX13" fmla="*/ 2268 w 48511"/>
                <a:gd name="connsiteY13" fmla="*/ 44480 h 118948"/>
                <a:gd name="connsiteX14" fmla="*/ 7560 w 48511"/>
                <a:gd name="connsiteY14" fmla="*/ 42211 h 118948"/>
                <a:gd name="connsiteX15" fmla="*/ 32131 w 48511"/>
                <a:gd name="connsiteY15" fmla="*/ 42211 h 118948"/>
                <a:gd name="connsiteX16" fmla="*/ 37423 w 48511"/>
                <a:gd name="connsiteY16" fmla="*/ 44480 h 118948"/>
                <a:gd name="connsiteX17" fmla="*/ 39691 w 48511"/>
                <a:gd name="connsiteY17" fmla="*/ 49772 h 118948"/>
                <a:gd name="connsiteX18" fmla="*/ 39691 w 48511"/>
                <a:gd name="connsiteY18" fmla="*/ 93243 h 118948"/>
                <a:gd name="connsiteX19" fmla="*/ 40951 w 48511"/>
                <a:gd name="connsiteY19" fmla="*/ 93243 h 118948"/>
                <a:gd name="connsiteX20" fmla="*/ 46244 w 48511"/>
                <a:gd name="connsiteY20" fmla="*/ 95511 h 118948"/>
                <a:gd name="connsiteX21" fmla="*/ 48512 w 48511"/>
                <a:gd name="connsiteY21" fmla="*/ 100803 h 118948"/>
                <a:gd name="connsiteX22" fmla="*/ 48512 w 48511"/>
                <a:gd name="connsiteY22" fmla="*/ 111388 h 118948"/>
                <a:gd name="connsiteX23" fmla="*/ 46244 w 48511"/>
                <a:gd name="connsiteY23" fmla="*/ 116680 h 118948"/>
                <a:gd name="connsiteX24" fmla="*/ 40951 w 48511"/>
                <a:gd name="connsiteY24" fmla="*/ 118948 h 118948"/>
                <a:gd name="connsiteX25" fmla="*/ 7434 w 48511"/>
                <a:gd name="connsiteY25" fmla="*/ 99669 h 118948"/>
                <a:gd name="connsiteX26" fmla="*/ 6552 w 48511"/>
                <a:gd name="connsiteY26" fmla="*/ 100047 h 118948"/>
                <a:gd name="connsiteX27" fmla="*/ 6174 w 48511"/>
                <a:gd name="connsiteY27" fmla="*/ 100929 h 118948"/>
                <a:gd name="connsiteX28" fmla="*/ 6174 w 48511"/>
                <a:gd name="connsiteY28" fmla="*/ 111514 h 118948"/>
                <a:gd name="connsiteX29" fmla="*/ 6552 w 48511"/>
                <a:gd name="connsiteY29" fmla="*/ 112396 h 118948"/>
                <a:gd name="connsiteX30" fmla="*/ 7434 w 48511"/>
                <a:gd name="connsiteY30" fmla="*/ 112774 h 118948"/>
                <a:gd name="connsiteX31" fmla="*/ 40825 w 48511"/>
                <a:gd name="connsiteY31" fmla="*/ 112774 h 118948"/>
                <a:gd name="connsiteX32" fmla="*/ 41707 w 48511"/>
                <a:gd name="connsiteY32" fmla="*/ 112396 h 118948"/>
                <a:gd name="connsiteX33" fmla="*/ 42085 w 48511"/>
                <a:gd name="connsiteY33" fmla="*/ 111514 h 118948"/>
                <a:gd name="connsiteX34" fmla="*/ 42085 w 48511"/>
                <a:gd name="connsiteY34" fmla="*/ 100929 h 118948"/>
                <a:gd name="connsiteX35" fmla="*/ 41707 w 48511"/>
                <a:gd name="connsiteY35" fmla="*/ 100047 h 118948"/>
                <a:gd name="connsiteX36" fmla="*/ 40825 w 48511"/>
                <a:gd name="connsiteY36" fmla="*/ 99669 h 118948"/>
                <a:gd name="connsiteX37" fmla="*/ 33265 w 48511"/>
                <a:gd name="connsiteY37" fmla="*/ 99669 h 118948"/>
                <a:gd name="connsiteX38" fmla="*/ 33265 w 48511"/>
                <a:gd name="connsiteY38" fmla="*/ 49898 h 118948"/>
                <a:gd name="connsiteX39" fmla="*/ 32887 w 48511"/>
                <a:gd name="connsiteY39" fmla="*/ 49016 h 118948"/>
                <a:gd name="connsiteX40" fmla="*/ 32005 w 48511"/>
                <a:gd name="connsiteY40" fmla="*/ 48638 h 118948"/>
                <a:gd name="connsiteX41" fmla="*/ 7434 w 48511"/>
                <a:gd name="connsiteY41" fmla="*/ 48638 h 118948"/>
                <a:gd name="connsiteX42" fmla="*/ 6552 w 48511"/>
                <a:gd name="connsiteY42" fmla="*/ 49016 h 118948"/>
                <a:gd name="connsiteX43" fmla="*/ 6174 w 48511"/>
                <a:gd name="connsiteY43" fmla="*/ 49898 h 118948"/>
                <a:gd name="connsiteX44" fmla="*/ 6174 w 48511"/>
                <a:gd name="connsiteY44" fmla="*/ 60482 h 118948"/>
                <a:gd name="connsiteX45" fmla="*/ 6552 w 48511"/>
                <a:gd name="connsiteY45" fmla="*/ 61364 h 118948"/>
                <a:gd name="connsiteX46" fmla="*/ 7434 w 48511"/>
                <a:gd name="connsiteY46" fmla="*/ 61742 h 118948"/>
                <a:gd name="connsiteX47" fmla="*/ 14995 w 48511"/>
                <a:gd name="connsiteY47" fmla="*/ 61742 h 118948"/>
                <a:gd name="connsiteX48" fmla="*/ 14995 w 48511"/>
                <a:gd name="connsiteY48" fmla="*/ 99669 h 118948"/>
                <a:gd name="connsiteX49" fmla="*/ 7434 w 48511"/>
                <a:gd name="connsiteY49" fmla="*/ 99669 h 118948"/>
                <a:gd name="connsiteX50" fmla="*/ 24193 w 48511"/>
                <a:gd name="connsiteY50" fmla="*/ 38053 h 118948"/>
                <a:gd name="connsiteX51" fmla="*/ 10710 w 48511"/>
                <a:gd name="connsiteY51" fmla="*/ 32509 h 118948"/>
                <a:gd name="connsiteX52" fmla="*/ 5166 w 48511"/>
                <a:gd name="connsiteY52" fmla="*/ 19027 h 118948"/>
                <a:gd name="connsiteX53" fmla="*/ 10710 w 48511"/>
                <a:gd name="connsiteY53" fmla="*/ 5544 h 118948"/>
                <a:gd name="connsiteX54" fmla="*/ 24193 w 48511"/>
                <a:gd name="connsiteY54" fmla="*/ 0 h 118948"/>
                <a:gd name="connsiteX55" fmla="*/ 37675 w 48511"/>
                <a:gd name="connsiteY55" fmla="*/ 5544 h 118948"/>
                <a:gd name="connsiteX56" fmla="*/ 43219 w 48511"/>
                <a:gd name="connsiteY56" fmla="*/ 19027 h 118948"/>
                <a:gd name="connsiteX57" fmla="*/ 37675 w 48511"/>
                <a:gd name="connsiteY57" fmla="*/ 32509 h 118948"/>
                <a:gd name="connsiteX58" fmla="*/ 24193 w 48511"/>
                <a:gd name="connsiteY58" fmla="*/ 38053 h 118948"/>
                <a:gd name="connsiteX59" fmla="*/ 24193 w 48511"/>
                <a:gd name="connsiteY59" fmla="*/ 6426 h 118948"/>
                <a:gd name="connsiteX60" fmla="*/ 15247 w 48511"/>
                <a:gd name="connsiteY60" fmla="*/ 10080 h 118948"/>
                <a:gd name="connsiteX61" fmla="*/ 11592 w 48511"/>
                <a:gd name="connsiteY61" fmla="*/ 19027 h 118948"/>
                <a:gd name="connsiteX62" fmla="*/ 15247 w 48511"/>
                <a:gd name="connsiteY62" fmla="*/ 27973 h 118948"/>
                <a:gd name="connsiteX63" fmla="*/ 24193 w 48511"/>
                <a:gd name="connsiteY63" fmla="*/ 31627 h 118948"/>
                <a:gd name="connsiteX64" fmla="*/ 33139 w 48511"/>
                <a:gd name="connsiteY64" fmla="*/ 27973 h 118948"/>
                <a:gd name="connsiteX65" fmla="*/ 36793 w 48511"/>
                <a:gd name="connsiteY65" fmla="*/ 19027 h 118948"/>
                <a:gd name="connsiteX66" fmla="*/ 33139 w 48511"/>
                <a:gd name="connsiteY66" fmla="*/ 10080 h 118948"/>
                <a:gd name="connsiteX67" fmla="*/ 24193 w 48511"/>
                <a:gd name="connsiteY67" fmla="*/ 6426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511" h="118948">
                  <a:moveTo>
                    <a:pt x="40951" y="118948"/>
                  </a:moveTo>
                  <a:lnTo>
                    <a:pt x="7560" y="118948"/>
                  </a:lnTo>
                  <a:cubicBezTo>
                    <a:pt x="5544" y="118948"/>
                    <a:pt x="3780" y="118192"/>
                    <a:pt x="2268" y="116680"/>
                  </a:cubicBezTo>
                  <a:cubicBezTo>
                    <a:pt x="756" y="115168"/>
                    <a:pt x="0" y="113404"/>
                    <a:pt x="0" y="111388"/>
                  </a:cubicBezTo>
                  <a:lnTo>
                    <a:pt x="0" y="100803"/>
                  </a:lnTo>
                  <a:cubicBezTo>
                    <a:pt x="0" y="98787"/>
                    <a:pt x="756" y="96897"/>
                    <a:pt x="2268" y="95511"/>
                  </a:cubicBezTo>
                  <a:cubicBezTo>
                    <a:pt x="3780" y="93999"/>
                    <a:pt x="5544" y="93243"/>
                    <a:pt x="7560" y="93243"/>
                  </a:cubicBezTo>
                  <a:lnTo>
                    <a:pt x="8820" y="93243"/>
                  </a:lnTo>
                  <a:lnTo>
                    <a:pt x="8820" y="67916"/>
                  </a:lnTo>
                  <a:lnTo>
                    <a:pt x="7560" y="67916"/>
                  </a:lnTo>
                  <a:cubicBezTo>
                    <a:pt x="5544" y="67916"/>
                    <a:pt x="3654" y="67160"/>
                    <a:pt x="2268" y="65648"/>
                  </a:cubicBezTo>
                  <a:cubicBezTo>
                    <a:pt x="756" y="64136"/>
                    <a:pt x="0" y="62372"/>
                    <a:pt x="0" y="60356"/>
                  </a:cubicBezTo>
                  <a:lnTo>
                    <a:pt x="0" y="49772"/>
                  </a:lnTo>
                  <a:cubicBezTo>
                    <a:pt x="0" y="47756"/>
                    <a:pt x="756" y="45992"/>
                    <a:pt x="2268" y="44480"/>
                  </a:cubicBezTo>
                  <a:cubicBezTo>
                    <a:pt x="3780" y="42967"/>
                    <a:pt x="5544" y="42211"/>
                    <a:pt x="7560" y="42211"/>
                  </a:cubicBezTo>
                  <a:lnTo>
                    <a:pt x="32131" y="42211"/>
                  </a:lnTo>
                  <a:cubicBezTo>
                    <a:pt x="34147" y="42211"/>
                    <a:pt x="35911" y="42967"/>
                    <a:pt x="37423" y="44480"/>
                  </a:cubicBezTo>
                  <a:cubicBezTo>
                    <a:pt x="38935" y="45992"/>
                    <a:pt x="39691" y="47756"/>
                    <a:pt x="39691" y="49772"/>
                  </a:cubicBezTo>
                  <a:lnTo>
                    <a:pt x="39691" y="93243"/>
                  </a:lnTo>
                  <a:lnTo>
                    <a:pt x="40951" y="93243"/>
                  </a:lnTo>
                  <a:cubicBezTo>
                    <a:pt x="42967" y="93243"/>
                    <a:pt x="44858" y="93999"/>
                    <a:pt x="46244" y="95511"/>
                  </a:cubicBezTo>
                  <a:cubicBezTo>
                    <a:pt x="47756" y="97023"/>
                    <a:pt x="48512" y="98787"/>
                    <a:pt x="48512" y="100803"/>
                  </a:cubicBezTo>
                  <a:lnTo>
                    <a:pt x="48512" y="111388"/>
                  </a:lnTo>
                  <a:cubicBezTo>
                    <a:pt x="48512" y="113404"/>
                    <a:pt x="47756" y="115294"/>
                    <a:pt x="46244" y="116680"/>
                  </a:cubicBezTo>
                  <a:cubicBezTo>
                    <a:pt x="44731" y="118192"/>
                    <a:pt x="42967" y="118948"/>
                    <a:pt x="40951" y="118948"/>
                  </a:cubicBezTo>
                  <a:close/>
                  <a:moveTo>
                    <a:pt x="7434" y="99669"/>
                  </a:moveTo>
                  <a:cubicBezTo>
                    <a:pt x="7434" y="99669"/>
                    <a:pt x="6930" y="99669"/>
                    <a:pt x="6552" y="100047"/>
                  </a:cubicBezTo>
                  <a:cubicBezTo>
                    <a:pt x="6174" y="100425"/>
                    <a:pt x="6174" y="100551"/>
                    <a:pt x="6174" y="100929"/>
                  </a:cubicBezTo>
                  <a:lnTo>
                    <a:pt x="6174" y="111514"/>
                  </a:lnTo>
                  <a:cubicBezTo>
                    <a:pt x="6174" y="111514"/>
                    <a:pt x="6174" y="112018"/>
                    <a:pt x="6552" y="112396"/>
                  </a:cubicBezTo>
                  <a:cubicBezTo>
                    <a:pt x="6930" y="112774"/>
                    <a:pt x="7182" y="112774"/>
                    <a:pt x="7434" y="112774"/>
                  </a:cubicBezTo>
                  <a:lnTo>
                    <a:pt x="40825" y="112774"/>
                  </a:lnTo>
                  <a:cubicBezTo>
                    <a:pt x="40825" y="112774"/>
                    <a:pt x="41329" y="112774"/>
                    <a:pt x="41707" y="112396"/>
                  </a:cubicBezTo>
                  <a:cubicBezTo>
                    <a:pt x="42085" y="112018"/>
                    <a:pt x="42085" y="111766"/>
                    <a:pt x="42085" y="111514"/>
                  </a:cubicBezTo>
                  <a:lnTo>
                    <a:pt x="42085" y="100929"/>
                  </a:lnTo>
                  <a:cubicBezTo>
                    <a:pt x="42085" y="100929"/>
                    <a:pt x="42085" y="100425"/>
                    <a:pt x="41707" y="100047"/>
                  </a:cubicBezTo>
                  <a:cubicBezTo>
                    <a:pt x="41329" y="99669"/>
                    <a:pt x="41077" y="99669"/>
                    <a:pt x="40825" y="99669"/>
                  </a:cubicBezTo>
                  <a:lnTo>
                    <a:pt x="33265" y="99669"/>
                  </a:lnTo>
                  <a:lnTo>
                    <a:pt x="33265" y="49898"/>
                  </a:lnTo>
                  <a:cubicBezTo>
                    <a:pt x="33265" y="49898"/>
                    <a:pt x="33265" y="49394"/>
                    <a:pt x="32887" y="49016"/>
                  </a:cubicBezTo>
                  <a:cubicBezTo>
                    <a:pt x="32509" y="48638"/>
                    <a:pt x="32257" y="48638"/>
                    <a:pt x="32005" y="48638"/>
                  </a:cubicBezTo>
                  <a:lnTo>
                    <a:pt x="7434" y="48638"/>
                  </a:lnTo>
                  <a:cubicBezTo>
                    <a:pt x="7434" y="48638"/>
                    <a:pt x="6930" y="48638"/>
                    <a:pt x="6552" y="49016"/>
                  </a:cubicBezTo>
                  <a:cubicBezTo>
                    <a:pt x="6174" y="49394"/>
                    <a:pt x="6174" y="49646"/>
                    <a:pt x="6174" y="49898"/>
                  </a:cubicBezTo>
                  <a:lnTo>
                    <a:pt x="6174" y="60482"/>
                  </a:lnTo>
                  <a:cubicBezTo>
                    <a:pt x="6174" y="60482"/>
                    <a:pt x="6174" y="60986"/>
                    <a:pt x="6552" y="61364"/>
                  </a:cubicBezTo>
                  <a:cubicBezTo>
                    <a:pt x="6930" y="61742"/>
                    <a:pt x="7182" y="61742"/>
                    <a:pt x="7434" y="61742"/>
                  </a:cubicBezTo>
                  <a:lnTo>
                    <a:pt x="14995" y="61742"/>
                  </a:lnTo>
                  <a:lnTo>
                    <a:pt x="14995" y="99669"/>
                  </a:lnTo>
                  <a:lnTo>
                    <a:pt x="7434" y="99669"/>
                  </a:lnTo>
                  <a:close/>
                  <a:moveTo>
                    <a:pt x="24193" y="38053"/>
                  </a:moveTo>
                  <a:cubicBezTo>
                    <a:pt x="18901" y="38053"/>
                    <a:pt x="14364" y="36163"/>
                    <a:pt x="10710" y="32509"/>
                  </a:cubicBezTo>
                  <a:cubicBezTo>
                    <a:pt x="7056" y="28855"/>
                    <a:pt x="5166" y="24319"/>
                    <a:pt x="5166" y="19027"/>
                  </a:cubicBezTo>
                  <a:cubicBezTo>
                    <a:pt x="5166" y="13734"/>
                    <a:pt x="7056" y="9198"/>
                    <a:pt x="10710" y="5544"/>
                  </a:cubicBezTo>
                  <a:cubicBezTo>
                    <a:pt x="14364" y="1890"/>
                    <a:pt x="18901" y="0"/>
                    <a:pt x="24193" y="0"/>
                  </a:cubicBezTo>
                  <a:cubicBezTo>
                    <a:pt x="29485" y="0"/>
                    <a:pt x="34021" y="1890"/>
                    <a:pt x="37675" y="5544"/>
                  </a:cubicBezTo>
                  <a:cubicBezTo>
                    <a:pt x="41329" y="9198"/>
                    <a:pt x="43219" y="13734"/>
                    <a:pt x="43219" y="19027"/>
                  </a:cubicBezTo>
                  <a:cubicBezTo>
                    <a:pt x="43219" y="24319"/>
                    <a:pt x="41329" y="28855"/>
                    <a:pt x="37675" y="32509"/>
                  </a:cubicBezTo>
                  <a:cubicBezTo>
                    <a:pt x="34021" y="36163"/>
                    <a:pt x="29485" y="38053"/>
                    <a:pt x="24193" y="38053"/>
                  </a:cubicBezTo>
                  <a:close/>
                  <a:moveTo>
                    <a:pt x="24193" y="6426"/>
                  </a:moveTo>
                  <a:cubicBezTo>
                    <a:pt x="20665" y="6426"/>
                    <a:pt x="17767" y="7686"/>
                    <a:pt x="15247" y="10080"/>
                  </a:cubicBezTo>
                  <a:cubicBezTo>
                    <a:pt x="12726" y="12600"/>
                    <a:pt x="11592" y="15499"/>
                    <a:pt x="11592" y="19027"/>
                  </a:cubicBezTo>
                  <a:cubicBezTo>
                    <a:pt x="11592" y="22555"/>
                    <a:pt x="12852" y="25453"/>
                    <a:pt x="15247" y="27973"/>
                  </a:cubicBezTo>
                  <a:cubicBezTo>
                    <a:pt x="17767" y="30493"/>
                    <a:pt x="20665" y="31627"/>
                    <a:pt x="24193" y="31627"/>
                  </a:cubicBezTo>
                  <a:cubicBezTo>
                    <a:pt x="27721" y="31627"/>
                    <a:pt x="30745" y="30367"/>
                    <a:pt x="33139" y="27973"/>
                  </a:cubicBezTo>
                  <a:cubicBezTo>
                    <a:pt x="35659" y="25453"/>
                    <a:pt x="36793" y="22555"/>
                    <a:pt x="36793" y="19027"/>
                  </a:cubicBezTo>
                  <a:cubicBezTo>
                    <a:pt x="36793" y="15499"/>
                    <a:pt x="35533" y="12474"/>
                    <a:pt x="33139" y="10080"/>
                  </a:cubicBezTo>
                  <a:cubicBezTo>
                    <a:pt x="30619" y="7560"/>
                    <a:pt x="27721" y="6426"/>
                    <a:pt x="24193" y="6426"/>
                  </a:cubicBezTo>
                  <a:close/>
                </a:path>
              </a:pathLst>
            </a:custGeom>
            <a:solidFill>
              <a:srgbClr val="CB4E16"/>
            </a:solidFill>
            <a:ln w="0" cap="flat">
              <a:noFill/>
              <a:prstDash val="solid"/>
              <a:miter/>
            </a:ln>
          </p:spPr>
          <p:txBody>
            <a:bodyPr rtlCol="0" anchor="ctr"/>
            <a:lstStyle/>
            <a:p>
              <a:endParaRPr lang="sv-SE"/>
            </a:p>
          </p:txBody>
        </p:sp>
      </p:grpSp>
      <p:sp>
        <p:nvSpPr>
          <p:cNvPr id="14" name="textruta 13">
            <a:extLst>
              <a:ext uri="{FF2B5EF4-FFF2-40B4-BE49-F238E27FC236}">
                <a16:creationId xmlns:a16="http://schemas.microsoft.com/office/drawing/2014/main" id="{834D50FC-003F-B126-B39A-11DFB03DADE1}"/>
              </a:ext>
            </a:extLst>
          </p:cNvPr>
          <p:cNvSpPr txBox="1"/>
          <p:nvPr/>
        </p:nvSpPr>
        <p:spPr>
          <a:xfrm>
            <a:off x="9681909" y="5148485"/>
            <a:ext cx="2113705" cy="338554"/>
          </a:xfrm>
          <a:prstGeom prst="rect">
            <a:avLst/>
          </a:prstGeom>
          <a:noFill/>
        </p:spPr>
        <p:txBody>
          <a:bodyPr wrap="square" rtlCol="0">
            <a:spAutoFit/>
          </a:bodyPr>
          <a:lstStyle/>
          <a:p>
            <a:pPr algn="l"/>
            <a:r>
              <a:rPr lang="sv-SE" sz="1600" b="1" spc="0" baseline="0" dirty="0">
                <a:ln/>
                <a:solidFill>
                  <a:srgbClr val="1D1D1B"/>
                </a:solidFill>
                <a:latin typeface="Century Gothic"/>
                <a:sym typeface="Century Gothic"/>
                <a:rtl val="0"/>
              </a:rPr>
              <a:t>Informationsmängd</a:t>
            </a:r>
          </a:p>
        </p:txBody>
      </p:sp>
      <p:pic>
        <p:nvPicPr>
          <p:cNvPr id="15" name="Infomängd 1">
            <a:extLst>
              <a:ext uri="{FF2B5EF4-FFF2-40B4-BE49-F238E27FC236}">
                <a16:creationId xmlns:a16="http://schemas.microsoft.com/office/drawing/2014/main" id="{1752807B-9375-EB55-31AF-8B712110A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9286" y="5579523"/>
            <a:ext cx="309811" cy="224347"/>
          </a:xfrm>
          <a:prstGeom prst="rect">
            <a:avLst/>
          </a:prstGeom>
        </p:spPr>
      </p:pic>
    </p:spTree>
    <p:extLst>
      <p:ext uri="{BB962C8B-B14F-4D97-AF65-F5344CB8AC3E}">
        <p14:creationId xmlns:p14="http://schemas.microsoft.com/office/powerpoint/2010/main" val="304539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3E0C97F2-A05E-6C44-DBDC-CB1719ECD2C7}"/>
              </a:ext>
            </a:extLst>
          </p:cNvPr>
          <p:cNvSpPr/>
          <p:nvPr/>
        </p:nvSpPr>
        <p:spPr>
          <a:xfrm>
            <a:off x="7608532" y="762126"/>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6084404" y="1176732"/>
            <a:ext cx="6445140" cy="3804236"/>
            <a:chOff x="5878955" y="2342919"/>
            <a:chExt cx="4349675" cy="2567390"/>
          </a:xfrm>
        </p:grpSpPr>
        <p:grpSp>
          <p:nvGrpSpPr>
            <p:cNvPr id="1966" name="Bild 1861">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6"/>
              <a:chOff x="6938769" y="3875263"/>
              <a:chExt cx="636245" cy="423026"/>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1" name="Bild 1861">
              <a:extLst>
                <a:ext uri="{FF2B5EF4-FFF2-40B4-BE49-F238E27FC236}">
                  <a16:creationId xmlns:a16="http://schemas.microsoft.com/office/drawing/2014/main" id="{6BBA4E1B-673C-FD0A-C96D-3536F2A2D4F5}"/>
                </a:ext>
              </a:extLst>
            </p:cNvPr>
            <p:cNvGrpSpPr>
              <a:grpSpLocks/>
            </p:cNvGrpSpPr>
            <p:nvPr/>
          </p:nvGrpSpPr>
          <p:grpSpPr>
            <a:xfrm>
              <a:off x="7469441" y="3568871"/>
              <a:ext cx="636245" cy="422899"/>
              <a:chOff x="7469441" y="3568871"/>
              <a:chExt cx="636245"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5" cy="245190"/>
                <a:chOff x="7469441" y="3746580"/>
                <a:chExt cx="636245"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5" cy="245190"/>
                  <a:chOff x="7469441" y="3746580"/>
                  <a:chExt cx="636245"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2" name="Bild 1861">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67" name="Bild 1861">
              <a:extLst>
                <a:ext uri="{FF2B5EF4-FFF2-40B4-BE49-F238E27FC236}">
                  <a16:creationId xmlns:a16="http://schemas.microsoft.com/office/drawing/2014/main" id="{D83C4CAC-28C3-6178-A478-5820AC46EF48}"/>
                </a:ext>
              </a:extLst>
            </p:cNvPr>
            <p:cNvGrpSpPr>
              <a:grpSpLocks/>
            </p:cNvGrpSpPr>
            <p:nvPr/>
          </p:nvGrpSpPr>
          <p:grpSpPr>
            <a:xfrm>
              <a:off x="8530913" y="2955831"/>
              <a:ext cx="636245" cy="423027"/>
              <a:chOff x="8530913" y="2955831"/>
              <a:chExt cx="636245" cy="423027"/>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5" cy="245317"/>
                <a:chOff x="8530913" y="3133540"/>
                <a:chExt cx="636245"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5" cy="245317"/>
                  <a:chOff x="8530913" y="3133540"/>
                  <a:chExt cx="636245"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8" name="Bild 1861">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7"/>
              <a:chOff x="9061713" y="2649312"/>
              <a:chExt cx="636245" cy="423027"/>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2" name="Bild 1861">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7" name="Bild 1861">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6" name="Bild 1861">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2947797" y="730576"/>
            <a:ext cx="7224292" cy="4250252"/>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522525" y="1185895"/>
            <a:ext cx="6437777" cy="379606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2160717" y="3907615"/>
            <a:ext cx="933130" cy="617138"/>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1367780" y="4364067"/>
            <a:ext cx="933130" cy="617138"/>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2942696" y="3449082"/>
            <a:ext cx="942002" cy="625971"/>
            <a:chOff x="3758689" y="3876475"/>
            <a:chExt cx="635735"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0"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3728832" y="2994895"/>
            <a:ext cx="942379" cy="625971"/>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515344" y="2540709"/>
            <a:ext cx="942190" cy="625969"/>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01858" y="2086522"/>
            <a:ext cx="942002" cy="626159"/>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6092717" y="1636871"/>
            <a:ext cx="933130" cy="617138"/>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879043" y="1182684"/>
            <a:ext cx="933130" cy="617138"/>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7665555" y="632609"/>
            <a:ext cx="933129" cy="713782"/>
            <a:chOff x="6946037" y="1975703"/>
            <a:chExt cx="629747" cy="481715"/>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89" name="Frihandsfigur 1888">
              <a:extLst>
                <a:ext uri="{FF2B5EF4-FFF2-40B4-BE49-F238E27FC236}">
                  <a16:creationId xmlns:a16="http://schemas.microsoft.com/office/drawing/2014/main" id="{591B0BBE-4576-5F0F-99CA-F34D75D43B96}"/>
                </a:ext>
              </a:extLst>
            </p:cNvPr>
            <p:cNvSpPr>
              <a:spLocks/>
            </p:cNvSpPr>
            <p:nvPr/>
          </p:nvSpPr>
          <p:spPr>
            <a:xfrm>
              <a:off x="6946037" y="21533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8" name="Frihandsfigur 1907">
              <a:extLst>
                <a:ext uri="{FF2B5EF4-FFF2-40B4-BE49-F238E27FC236}">
                  <a16:creationId xmlns:a16="http://schemas.microsoft.com/office/drawing/2014/main" id="{C6474F47-5CFC-F9B1-FA52-AEC3C790C206}"/>
                </a:ext>
              </a:extLst>
            </p:cNvPr>
            <p:cNvSpPr>
              <a:spLocks/>
            </p:cNvSpPr>
            <p:nvPr/>
          </p:nvSpPr>
          <p:spPr>
            <a:xfrm>
              <a:off x="6946037" y="19757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336552" y="266469"/>
            <a:ext cx="8164774" cy="4794227"/>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692462" y="4895492"/>
            <a:ext cx="9425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1500584" y="5331290"/>
            <a:ext cx="845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2377874" y="5869185"/>
            <a:ext cx="1024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78142" y="4065348"/>
            <a:ext cx="691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Tid</a:t>
            </a:r>
          </a:p>
        </p:txBody>
      </p:sp>
      <p:sp>
        <p:nvSpPr>
          <p:cNvPr id="2" name="Rubrik 1">
            <a:extLst>
              <a:ext uri="{FF2B5EF4-FFF2-40B4-BE49-F238E27FC236}">
                <a16:creationId xmlns:a16="http://schemas.microsoft.com/office/drawing/2014/main" id="{A089654C-4E22-0E91-7A3F-BE7F32179447}"/>
              </a:ext>
            </a:extLst>
          </p:cNvPr>
          <p:cNvSpPr>
            <a:spLocks noGrp="1" noRot="1" noMove="1" noResize="1" noEditPoints="1" noAdjustHandles="1" noChangeArrowheads="1" noChangeShapeType="1"/>
          </p:cNvSpPr>
          <p:nvPr>
            <p:ph type="title"/>
          </p:nvPr>
        </p:nvSpPr>
        <p:spPr/>
        <p:txBody>
          <a:bodyPr/>
          <a:lstStyle/>
          <a:p>
            <a:r>
              <a:rPr lang="sv-SE" dirty="0"/>
              <a:t>Rapporteringsprocessen</a:t>
            </a:r>
          </a:p>
        </p:txBody>
      </p:sp>
      <p:grpSp>
        <p:nvGrpSpPr>
          <p:cNvPr id="38" name="X Y-linjen">
            <a:extLst>
              <a:ext uri="{FF2B5EF4-FFF2-40B4-BE49-F238E27FC236}">
                <a16:creationId xmlns:a16="http://schemas.microsoft.com/office/drawing/2014/main" id="{94C7F5B2-3461-14A0-7B4C-96181EBD62AB}"/>
              </a:ext>
            </a:extLst>
          </p:cNvPr>
          <p:cNvGrpSpPr>
            <a:grpSpLocks noGrp="1" noUngrp="1" noRot="1" noChangeAspect="1" noMove="1" noResize="1"/>
          </p:cNvGrpSpPr>
          <p:nvPr/>
        </p:nvGrpSpPr>
        <p:grpSpPr>
          <a:xfrm>
            <a:off x="-3306055" y="2071833"/>
            <a:ext cx="15262524" cy="4446000"/>
            <a:chOff x="804672" y="3646872"/>
            <a:chExt cx="10319203" cy="3007313"/>
          </a:xfrm>
        </p:grpSpPr>
        <p:cxnSp>
          <p:nvCxnSpPr>
            <p:cNvPr id="39" name="Rak 38">
              <a:extLst>
                <a:ext uri="{FF2B5EF4-FFF2-40B4-BE49-F238E27FC236}">
                  <a16:creationId xmlns:a16="http://schemas.microsoft.com/office/drawing/2014/main" id="{28D499B3-7F93-E7F0-C1BB-070354E4EEAA}"/>
                </a:ext>
              </a:extLst>
            </p:cNvPr>
            <p:cNvCxnSpPr>
              <a:cxnSpLocks noGrp="1" noRot="1" noMove="1" noResize="1" noEditPoints="1" noAdjustHandles="1" noChangeArrowheads="1" noChangeShapeType="1"/>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C44DA7B4-148B-CF89-971F-1E85157471ED}"/>
                </a:ext>
              </a:extLst>
            </p:cNvPr>
            <p:cNvCxnSpPr>
              <a:cxnSpLocks noGrp="1" noRot="1" noMove="1" noResize="1" noEditPoints="1" noAdjustHandles="1" noChangeArrowheads="1" noChangeShapeType="1"/>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3" name="textruta 2">
            <a:extLst>
              <a:ext uri="{FF2B5EF4-FFF2-40B4-BE49-F238E27FC236}">
                <a16:creationId xmlns:a16="http://schemas.microsoft.com/office/drawing/2014/main" id="{64826906-749C-2CC4-F44F-6BAB72027732}"/>
              </a:ext>
            </a:extLst>
          </p:cNvPr>
          <p:cNvSpPr txBox="1"/>
          <p:nvPr/>
        </p:nvSpPr>
        <p:spPr>
          <a:xfrm>
            <a:off x="1426235" y="4470895"/>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Identifiera behov</a:t>
            </a:r>
          </a:p>
        </p:txBody>
      </p:sp>
      <p:grpSp>
        <p:nvGrpSpPr>
          <p:cNvPr id="20" name="Bild 9">
            <a:extLst>
              <a:ext uri="{FF2B5EF4-FFF2-40B4-BE49-F238E27FC236}">
                <a16:creationId xmlns:a16="http://schemas.microsoft.com/office/drawing/2014/main" id="{2D228C42-6397-A4D2-5CE8-754D9F98021C}"/>
              </a:ext>
            </a:extLst>
          </p:cNvPr>
          <p:cNvGrpSpPr>
            <a:grpSpLocks noChangeAspect="1"/>
          </p:cNvGrpSpPr>
          <p:nvPr/>
        </p:nvGrpSpPr>
        <p:grpSpPr>
          <a:xfrm>
            <a:off x="4336060" y="6229350"/>
            <a:ext cx="251182" cy="251182"/>
            <a:chOff x="14158134" y="3849690"/>
            <a:chExt cx="143827" cy="143827"/>
          </a:xfrm>
        </p:grpSpPr>
        <p:sp>
          <p:nvSpPr>
            <p:cNvPr id="21" name="Frihandsfigur 20">
              <a:extLst>
                <a:ext uri="{FF2B5EF4-FFF2-40B4-BE49-F238E27FC236}">
                  <a16:creationId xmlns:a16="http://schemas.microsoft.com/office/drawing/2014/main" id="{BB5E623F-EC95-109B-1621-A3C32B29AD64}"/>
                </a:ext>
              </a:extLst>
            </p:cNvPr>
            <p:cNvSpPr/>
            <p:nvPr/>
          </p:nvSpPr>
          <p:spPr>
            <a:xfrm>
              <a:off x="1415813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rgbClr val="EFEFEF"/>
            </a:solidFill>
            <a:ln w="6350" cap="flat">
              <a:solidFill>
                <a:srgbClr val="33333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ihandsfigur 21">
              <a:extLst>
                <a:ext uri="{FF2B5EF4-FFF2-40B4-BE49-F238E27FC236}">
                  <a16:creationId xmlns:a16="http://schemas.microsoft.com/office/drawing/2014/main" id="{A34738C6-D741-80AD-355B-374D14CEB87A}"/>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33333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5" name="textruta 34">
            <a:extLst>
              <a:ext uri="{FF2B5EF4-FFF2-40B4-BE49-F238E27FC236}">
                <a16:creationId xmlns:a16="http://schemas.microsoft.com/office/drawing/2014/main" id="{CD31EB00-D560-F953-2924-22C33FE3957E}"/>
              </a:ext>
            </a:extLst>
          </p:cNvPr>
          <p:cNvSpPr txBox="1"/>
          <p:nvPr/>
        </p:nvSpPr>
        <p:spPr>
          <a:xfrm>
            <a:off x="2218123" y="405878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36" name="textruta 35">
            <a:extLst>
              <a:ext uri="{FF2B5EF4-FFF2-40B4-BE49-F238E27FC236}">
                <a16:creationId xmlns:a16="http://schemas.microsoft.com/office/drawing/2014/main" id="{6F15052B-F13D-D22A-51AE-DBA21E8661DF}"/>
              </a:ext>
            </a:extLst>
          </p:cNvPr>
          <p:cNvSpPr txBox="1"/>
          <p:nvPr/>
        </p:nvSpPr>
        <p:spPr>
          <a:xfrm>
            <a:off x="3785666" y="40786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37" name="textruta 36">
            <a:extLst>
              <a:ext uri="{FF2B5EF4-FFF2-40B4-BE49-F238E27FC236}">
                <a16:creationId xmlns:a16="http://schemas.microsoft.com/office/drawing/2014/main" id="{06A4F4BE-4BF7-C5D2-7EBC-4EB861EA85C0}"/>
              </a:ext>
            </a:extLst>
          </p:cNvPr>
          <p:cNvSpPr txBox="1"/>
          <p:nvPr/>
        </p:nvSpPr>
        <p:spPr>
          <a:xfrm>
            <a:off x="2993187"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69" name="textruta 1868">
            <a:extLst>
              <a:ext uri="{FF2B5EF4-FFF2-40B4-BE49-F238E27FC236}">
                <a16:creationId xmlns:a16="http://schemas.microsoft.com/office/drawing/2014/main" id="{A74AEC6D-713A-6D9F-9C09-2203BC54FCE2}"/>
              </a:ext>
            </a:extLst>
          </p:cNvPr>
          <p:cNvSpPr txBox="1"/>
          <p:nvPr/>
        </p:nvSpPr>
        <p:spPr>
          <a:xfrm>
            <a:off x="5359924" y="31689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0" name="textruta 1869">
            <a:extLst>
              <a:ext uri="{FF2B5EF4-FFF2-40B4-BE49-F238E27FC236}">
                <a16:creationId xmlns:a16="http://schemas.microsoft.com/office/drawing/2014/main" id="{10B0A685-9063-646B-7639-5DB98C563C55}"/>
              </a:ext>
            </a:extLst>
          </p:cNvPr>
          <p:cNvSpPr txBox="1"/>
          <p:nvPr/>
        </p:nvSpPr>
        <p:spPr>
          <a:xfrm>
            <a:off x="6155283" y="179162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1" name="textruta 1870">
            <a:extLst>
              <a:ext uri="{FF2B5EF4-FFF2-40B4-BE49-F238E27FC236}">
                <a16:creationId xmlns:a16="http://schemas.microsoft.com/office/drawing/2014/main" id="{499B70E4-9EC3-3CDC-9E69-0B893BD77464}"/>
              </a:ext>
            </a:extLst>
          </p:cNvPr>
          <p:cNvSpPr txBox="1"/>
          <p:nvPr/>
        </p:nvSpPr>
        <p:spPr>
          <a:xfrm>
            <a:off x="8506207" y="135380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2" name="textruta 1871">
            <a:extLst>
              <a:ext uri="{FF2B5EF4-FFF2-40B4-BE49-F238E27FC236}">
                <a16:creationId xmlns:a16="http://schemas.microsoft.com/office/drawing/2014/main" id="{9D260FE7-9FC2-18E3-84A7-0F5C3DE258EB}"/>
              </a:ext>
            </a:extLst>
          </p:cNvPr>
          <p:cNvSpPr txBox="1"/>
          <p:nvPr/>
        </p:nvSpPr>
        <p:spPr>
          <a:xfrm>
            <a:off x="10082458" y="13363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3" name="textruta 1872">
            <a:extLst>
              <a:ext uri="{FF2B5EF4-FFF2-40B4-BE49-F238E27FC236}">
                <a16:creationId xmlns:a16="http://schemas.microsoft.com/office/drawing/2014/main" id="{1129C17B-36C4-9BF5-B372-3BC481AF89D1}"/>
              </a:ext>
            </a:extLst>
          </p:cNvPr>
          <p:cNvSpPr txBox="1"/>
          <p:nvPr/>
        </p:nvSpPr>
        <p:spPr>
          <a:xfrm>
            <a:off x="3001895" y="361713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Invänta</a:t>
            </a:r>
          </a:p>
        </p:txBody>
      </p:sp>
      <p:sp>
        <p:nvSpPr>
          <p:cNvPr id="1874" name="textruta 1873">
            <a:extLst>
              <a:ext uri="{FF2B5EF4-FFF2-40B4-BE49-F238E27FC236}">
                <a16:creationId xmlns:a16="http://schemas.microsoft.com/office/drawing/2014/main" id="{09670AA5-FB0F-7D8C-2FF2-429FDCE0B10F}"/>
              </a:ext>
            </a:extLst>
          </p:cNvPr>
          <p:cNvSpPr txBox="1"/>
          <p:nvPr/>
        </p:nvSpPr>
        <p:spPr>
          <a:xfrm>
            <a:off x="3793785" y="316677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5" name="textruta 1874">
            <a:extLst>
              <a:ext uri="{FF2B5EF4-FFF2-40B4-BE49-F238E27FC236}">
                <a16:creationId xmlns:a16="http://schemas.microsoft.com/office/drawing/2014/main" id="{6FF6EE02-F645-E117-4BE1-3AA1775F20E4}"/>
              </a:ext>
            </a:extLst>
          </p:cNvPr>
          <p:cNvSpPr txBox="1"/>
          <p:nvPr/>
        </p:nvSpPr>
        <p:spPr>
          <a:xfrm>
            <a:off x="4582827" y="27024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6" name="textruta 1875">
            <a:extLst>
              <a:ext uri="{FF2B5EF4-FFF2-40B4-BE49-F238E27FC236}">
                <a16:creationId xmlns:a16="http://schemas.microsoft.com/office/drawing/2014/main" id="{8EEB802E-FBBA-D2D4-CB87-C7878ABA31E8}"/>
              </a:ext>
            </a:extLst>
          </p:cNvPr>
          <p:cNvSpPr txBox="1"/>
          <p:nvPr/>
        </p:nvSpPr>
        <p:spPr>
          <a:xfrm>
            <a:off x="5349582" y="22465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7" name="textruta 1876">
            <a:extLst>
              <a:ext uri="{FF2B5EF4-FFF2-40B4-BE49-F238E27FC236}">
                <a16:creationId xmlns:a16="http://schemas.microsoft.com/office/drawing/2014/main" id="{5C4AACC4-18F7-5E0B-7B6C-54F1F0E3A679}"/>
              </a:ext>
            </a:extLst>
          </p:cNvPr>
          <p:cNvSpPr txBox="1"/>
          <p:nvPr/>
        </p:nvSpPr>
        <p:spPr>
          <a:xfrm>
            <a:off x="7733137" y="180575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8" name="textruta 1877">
            <a:extLst>
              <a:ext uri="{FF2B5EF4-FFF2-40B4-BE49-F238E27FC236}">
                <a16:creationId xmlns:a16="http://schemas.microsoft.com/office/drawing/2014/main" id="{ECE25F41-477A-4169-05B6-C810A8C38F93}"/>
              </a:ext>
            </a:extLst>
          </p:cNvPr>
          <p:cNvSpPr txBox="1"/>
          <p:nvPr/>
        </p:nvSpPr>
        <p:spPr>
          <a:xfrm>
            <a:off x="7708254" y="27064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9" name="textruta 1878">
            <a:extLst>
              <a:ext uri="{FF2B5EF4-FFF2-40B4-BE49-F238E27FC236}">
                <a16:creationId xmlns:a16="http://schemas.microsoft.com/office/drawing/2014/main" id="{00DCCBC5-283A-C820-7013-2D09BE994617}"/>
              </a:ext>
            </a:extLst>
          </p:cNvPr>
          <p:cNvSpPr txBox="1"/>
          <p:nvPr/>
        </p:nvSpPr>
        <p:spPr>
          <a:xfrm>
            <a:off x="6929459" y="31555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0" name="textruta 1879">
            <a:extLst>
              <a:ext uri="{FF2B5EF4-FFF2-40B4-BE49-F238E27FC236}">
                <a16:creationId xmlns:a16="http://schemas.microsoft.com/office/drawing/2014/main" id="{BC8289FC-8B74-2F5B-1CFF-FCDD5660A95B}"/>
              </a:ext>
            </a:extLst>
          </p:cNvPr>
          <p:cNvSpPr txBox="1"/>
          <p:nvPr/>
        </p:nvSpPr>
        <p:spPr>
          <a:xfrm>
            <a:off x="8498245" y="22586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1" name="textruta 1880">
            <a:extLst>
              <a:ext uri="{FF2B5EF4-FFF2-40B4-BE49-F238E27FC236}">
                <a16:creationId xmlns:a16="http://schemas.microsoft.com/office/drawing/2014/main" id="{5E62811C-8E8A-4180-0AA4-74C3B9CAB0E2}"/>
              </a:ext>
            </a:extLst>
          </p:cNvPr>
          <p:cNvSpPr txBox="1"/>
          <p:nvPr/>
        </p:nvSpPr>
        <p:spPr>
          <a:xfrm>
            <a:off x="9289482" y="179704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2" name="textruta 1881">
            <a:extLst>
              <a:ext uri="{FF2B5EF4-FFF2-40B4-BE49-F238E27FC236}">
                <a16:creationId xmlns:a16="http://schemas.microsoft.com/office/drawing/2014/main" id="{4600A16C-E105-58AA-FB28-5D3C0FF156B3}"/>
              </a:ext>
            </a:extLst>
          </p:cNvPr>
          <p:cNvSpPr txBox="1"/>
          <p:nvPr/>
        </p:nvSpPr>
        <p:spPr>
          <a:xfrm>
            <a:off x="4580634" y="362211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3" name="textruta 1882">
            <a:extLst>
              <a:ext uri="{FF2B5EF4-FFF2-40B4-BE49-F238E27FC236}">
                <a16:creationId xmlns:a16="http://schemas.microsoft.com/office/drawing/2014/main" id="{39F6EDB6-21F8-B10D-8F45-5C18CC40CB17}"/>
              </a:ext>
            </a:extLst>
          </p:cNvPr>
          <p:cNvSpPr txBox="1"/>
          <p:nvPr/>
        </p:nvSpPr>
        <p:spPr>
          <a:xfrm>
            <a:off x="4569440"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84" name="textruta 1883">
            <a:extLst>
              <a:ext uri="{FF2B5EF4-FFF2-40B4-BE49-F238E27FC236}">
                <a16:creationId xmlns:a16="http://schemas.microsoft.com/office/drawing/2014/main" id="{6E2C42F1-1CD2-CCA9-4CBB-F124C53B734E}"/>
              </a:ext>
            </a:extLst>
          </p:cNvPr>
          <p:cNvSpPr txBox="1"/>
          <p:nvPr/>
        </p:nvSpPr>
        <p:spPr>
          <a:xfrm>
            <a:off x="5361921" y="40612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885" name="textruta 1884">
            <a:extLst>
              <a:ext uri="{FF2B5EF4-FFF2-40B4-BE49-F238E27FC236}">
                <a16:creationId xmlns:a16="http://schemas.microsoft.com/office/drawing/2014/main" id="{1D63E339-1B96-2DE4-3049-C43C3E08A2CC}"/>
              </a:ext>
            </a:extLst>
          </p:cNvPr>
          <p:cNvSpPr txBox="1"/>
          <p:nvPr/>
        </p:nvSpPr>
        <p:spPr>
          <a:xfrm>
            <a:off x="6154401" y="360842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1886" name="textruta 1885">
            <a:extLst>
              <a:ext uri="{FF2B5EF4-FFF2-40B4-BE49-F238E27FC236}">
                <a16:creationId xmlns:a16="http://schemas.microsoft.com/office/drawing/2014/main" id="{FCBB7BD4-3F83-6B6A-BEE1-4781893FDD4C}"/>
              </a:ext>
            </a:extLst>
          </p:cNvPr>
          <p:cNvSpPr txBox="1"/>
          <p:nvPr/>
        </p:nvSpPr>
        <p:spPr>
          <a:xfrm>
            <a:off x="6154401" y="270895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887" name="textruta 1886">
            <a:extLst>
              <a:ext uri="{FF2B5EF4-FFF2-40B4-BE49-F238E27FC236}">
                <a16:creationId xmlns:a16="http://schemas.microsoft.com/office/drawing/2014/main" id="{1B35EBB3-CCC2-DAC8-00BF-89964B12541B}"/>
              </a:ext>
            </a:extLst>
          </p:cNvPr>
          <p:cNvSpPr txBox="1"/>
          <p:nvPr/>
        </p:nvSpPr>
        <p:spPr>
          <a:xfrm>
            <a:off x="6934986" y="225426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1888" name="textruta 1887">
            <a:extLst>
              <a:ext uri="{FF2B5EF4-FFF2-40B4-BE49-F238E27FC236}">
                <a16:creationId xmlns:a16="http://schemas.microsoft.com/office/drawing/2014/main" id="{2BAA03B0-E340-4226-786C-9EE0711303CE}"/>
              </a:ext>
            </a:extLst>
          </p:cNvPr>
          <p:cNvSpPr txBox="1"/>
          <p:nvPr/>
        </p:nvSpPr>
        <p:spPr>
          <a:xfrm>
            <a:off x="6927553" y="133485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909" name="textruta 1908">
            <a:extLst>
              <a:ext uri="{FF2B5EF4-FFF2-40B4-BE49-F238E27FC236}">
                <a16:creationId xmlns:a16="http://schemas.microsoft.com/office/drawing/2014/main" id="{00A1CB9F-A5A7-2D6A-E0F7-0746249E3AF8}"/>
              </a:ext>
            </a:extLst>
          </p:cNvPr>
          <p:cNvSpPr txBox="1"/>
          <p:nvPr/>
        </p:nvSpPr>
        <p:spPr>
          <a:xfrm>
            <a:off x="7713864" y="754844"/>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1910" name="textruta 1909">
            <a:extLst>
              <a:ext uri="{FF2B5EF4-FFF2-40B4-BE49-F238E27FC236}">
                <a16:creationId xmlns:a16="http://schemas.microsoft.com/office/drawing/2014/main" id="{6E34219A-E5FC-AE0E-A317-3AC915860EFB}"/>
              </a:ext>
            </a:extLst>
          </p:cNvPr>
          <p:cNvSpPr txBox="1"/>
          <p:nvPr/>
        </p:nvSpPr>
        <p:spPr>
          <a:xfrm>
            <a:off x="9293936" y="8840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5" name="Frihandsfigur 4">
            <a:extLst>
              <a:ext uri="{FF2B5EF4-FFF2-40B4-BE49-F238E27FC236}">
                <a16:creationId xmlns:a16="http://schemas.microsoft.com/office/drawing/2014/main" id="{A7969955-EFE3-1D0B-239F-1A2F862EEF76}"/>
              </a:ext>
            </a:extLst>
          </p:cNvPr>
          <p:cNvSpPr/>
          <p:nvPr/>
        </p:nvSpPr>
        <p:spPr>
          <a:xfrm>
            <a:off x="6840893" y="2119117"/>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ihandsfigur 5">
            <a:extLst>
              <a:ext uri="{FF2B5EF4-FFF2-40B4-BE49-F238E27FC236}">
                <a16:creationId xmlns:a16="http://schemas.microsoft.com/office/drawing/2014/main" id="{2D3418F0-A74D-E108-33A5-CE7BA95A5BE9}"/>
              </a:ext>
            </a:extLst>
          </p:cNvPr>
          <p:cNvSpPr/>
          <p:nvPr/>
        </p:nvSpPr>
        <p:spPr>
          <a:xfrm>
            <a:off x="8422768" y="120562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ihandsfigur 6">
            <a:extLst>
              <a:ext uri="{FF2B5EF4-FFF2-40B4-BE49-F238E27FC236}">
                <a16:creationId xmlns:a16="http://schemas.microsoft.com/office/drawing/2014/main" id="{BC831190-7840-4921-36EB-8EBE8C14D211}"/>
              </a:ext>
            </a:extLst>
          </p:cNvPr>
          <p:cNvSpPr/>
          <p:nvPr/>
        </p:nvSpPr>
        <p:spPr>
          <a:xfrm>
            <a:off x="9234478" y="123022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ihandsfigur 7">
            <a:extLst>
              <a:ext uri="{FF2B5EF4-FFF2-40B4-BE49-F238E27FC236}">
                <a16:creationId xmlns:a16="http://schemas.microsoft.com/office/drawing/2014/main" id="{38D90AED-58E7-966A-2FED-6AE11DC5AEFD}"/>
              </a:ext>
            </a:extLst>
          </p:cNvPr>
          <p:cNvSpPr/>
          <p:nvPr/>
        </p:nvSpPr>
        <p:spPr>
          <a:xfrm>
            <a:off x="9975866" y="1217350"/>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ihandsfigur 8">
            <a:extLst>
              <a:ext uri="{FF2B5EF4-FFF2-40B4-BE49-F238E27FC236}">
                <a16:creationId xmlns:a16="http://schemas.microsoft.com/office/drawing/2014/main" id="{CB86444E-F10C-FDFC-2771-2960B93F52D0}"/>
              </a:ext>
            </a:extLst>
          </p:cNvPr>
          <p:cNvSpPr/>
          <p:nvPr/>
        </p:nvSpPr>
        <p:spPr>
          <a:xfrm>
            <a:off x="7654786" y="122562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ihandsfigur 9">
            <a:extLst>
              <a:ext uri="{FF2B5EF4-FFF2-40B4-BE49-F238E27FC236}">
                <a16:creationId xmlns:a16="http://schemas.microsoft.com/office/drawing/2014/main" id="{E0C26E7F-42EF-3B9B-35F3-4596E224B6B8}"/>
              </a:ext>
            </a:extLst>
          </p:cNvPr>
          <p:cNvSpPr/>
          <p:nvPr/>
        </p:nvSpPr>
        <p:spPr>
          <a:xfrm>
            <a:off x="6862858" y="167499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ihandsfigur 10">
            <a:extLst>
              <a:ext uri="{FF2B5EF4-FFF2-40B4-BE49-F238E27FC236}">
                <a16:creationId xmlns:a16="http://schemas.microsoft.com/office/drawing/2014/main" id="{2D71A89A-5A96-09BD-0062-7E19BE52CED5}"/>
              </a:ext>
            </a:extLst>
          </p:cNvPr>
          <p:cNvSpPr/>
          <p:nvPr/>
        </p:nvSpPr>
        <p:spPr>
          <a:xfrm>
            <a:off x="6876592" y="259272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ihandsfigur 16">
            <a:extLst>
              <a:ext uri="{FF2B5EF4-FFF2-40B4-BE49-F238E27FC236}">
                <a16:creationId xmlns:a16="http://schemas.microsoft.com/office/drawing/2014/main" id="{3FAE48E0-F174-EA0D-4769-C54F9565226F}"/>
              </a:ext>
            </a:extLst>
          </p:cNvPr>
          <p:cNvSpPr/>
          <p:nvPr/>
        </p:nvSpPr>
        <p:spPr>
          <a:xfrm>
            <a:off x="6089896" y="304497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ihandsfigur 17">
            <a:extLst>
              <a:ext uri="{FF2B5EF4-FFF2-40B4-BE49-F238E27FC236}">
                <a16:creationId xmlns:a16="http://schemas.microsoft.com/office/drawing/2014/main" id="{6D791AE5-274C-576A-3291-1629367F7F49}"/>
              </a:ext>
            </a:extLst>
          </p:cNvPr>
          <p:cNvSpPr/>
          <p:nvPr/>
        </p:nvSpPr>
        <p:spPr>
          <a:xfrm>
            <a:off x="6096353" y="396320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ihandsfigur 18">
            <a:extLst>
              <a:ext uri="{FF2B5EF4-FFF2-40B4-BE49-F238E27FC236}">
                <a16:creationId xmlns:a16="http://schemas.microsoft.com/office/drawing/2014/main" id="{C6935246-61D4-CFEF-430B-5E78CF1C9A75}"/>
              </a:ext>
            </a:extLst>
          </p:cNvPr>
          <p:cNvSpPr/>
          <p:nvPr/>
        </p:nvSpPr>
        <p:spPr>
          <a:xfrm>
            <a:off x="6058340" y="3482243"/>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ihandsfigur 22">
            <a:extLst>
              <a:ext uri="{FF2B5EF4-FFF2-40B4-BE49-F238E27FC236}">
                <a16:creationId xmlns:a16="http://schemas.microsoft.com/office/drawing/2014/main" id="{1D8170FB-958E-CD31-3220-6815DA21B13B}"/>
              </a:ext>
            </a:extLst>
          </p:cNvPr>
          <p:cNvSpPr/>
          <p:nvPr/>
        </p:nvSpPr>
        <p:spPr>
          <a:xfrm>
            <a:off x="4475055" y="439778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ihandsfigur 23">
            <a:extLst>
              <a:ext uri="{FF2B5EF4-FFF2-40B4-BE49-F238E27FC236}">
                <a16:creationId xmlns:a16="http://schemas.microsoft.com/office/drawing/2014/main" id="{91C5A6AC-8A97-AD15-5BF7-70ADC8841CAE}"/>
              </a:ext>
            </a:extLst>
          </p:cNvPr>
          <p:cNvSpPr/>
          <p:nvPr/>
        </p:nvSpPr>
        <p:spPr>
          <a:xfrm>
            <a:off x="5312607" y="441608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ihandsfigur 40">
            <a:extLst>
              <a:ext uri="{FF2B5EF4-FFF2-40B4-BE49-F238E27FC236}">
                <a16:creationId xmlns:a16="http://schemas.microsoft.com/office/drawing/2014/main" id="{7B461C4F-D3B9-2B9B-E7B6-2AF746CAB5EA}"/>
              </a:ext>
            </a:extLst>
          </p:cNvPr>
          <p:cNvSpPr/>
          <p:nvPr/>
        </p:nvSpPr>
        <p:spPr>
          <a:xfrm>
            <a:off x="3722533" y="440793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ihandsfigur 41">
            <a:extLst>
              <a:ext uri="{FF2B5EF4-FFF2-40B4-BE49-F238E27FC236}">
                <a16:creationId xmlns:a16="http://schemas.microsoft.com/office/drawing/2014/main" id="{DBDE51B4-84E5-A90D-902F-9D84089DB8B2}"/>
              </a:ext>
            </a:extLst>
          </p:cNvPr>
          <p:cNvSpPr/>
          <p:nvPr/>
        </p:nvSpPr>
        <p:spPr>
          <a:xfrm>
            <a:off x="2917846" y="438351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ihandsfigur 42">
            <a:extLst>
              <a:ext uri="{FF2B5EF4-FFF2-40B4-BE49-F238E27FC236}">
                <a16:creationId xmlns:a16="http://schemas.microsoft.com/office/drawing/2014/main" id="{54F81894-F257-BC97-2F8D-B9F6EC0DB6CA}"/>
              </a:ext>
            </a:extLst>
          </p:cNvPr>
          <p:cNvSpPr/>
          <p:nvPr/>
        </p:nvSpPr>
        <p:spPr>
          <a:xfrm>
            <a:off x="2131015" y="440049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67" name="Frihandsfigur 1866">
            <a:extLst>
              <a:ext uri="{FF2B5EF4-FFF2-40B4-BE49-F238E27FC236}">
                <a16:creationId xmlns:a16="http://schemas.microsoft.com/office/drawing/2014/main" id="{1276DF7E-1AF5-21E4-0195-B6761D68CA3B}"/>
              </a:ext>
            </a:extLst>
          </p:cNvPr>
          <p:cNvSpPr/>
          <p:nvPr/>
        </p:nvSpPr>
        <p:spPr>
          <a:xfrm>
            <a:off x="9339707" y="5015667"/>
            <a:ext cx="2716789" cy="1111923"/>
          </a:xfrm>
          <a:custGeom>
            <a:avLst/>
            <a:gdLst>
              <a:gd name="connsiteX0" fmla="*/ 0 w 2474345"/>
              <a:gd name="connsiteY0" fmla="*/ 0 h 1012696"/>
              <a:gd name="connsiteX1" fmla="*/ 2474345 w 2474345"/>
              <a:gd name="connsiteY1" fmla="*/ 0 h 1012696"/>
              <a:gd name="connsiteX2" fmla="*/ 2474345 w 2474345"/>
              <a:gd name="connsiteY2" fmla="*/ 1012696 h 1012696"/>
              <a:gd name="connsiteX3" fmla="*/ 0 w 2474345"/>
              <a:gd name="connsiteY3" fmla="*/ 1012696 h 1012696"/>
            </a:gdLst>
            <a:ahLst/>
            <a:cxnLst>
              <a:cxn ang="0">
                <a:pos x="connsiteX0" y="connsiteY0"/>
              </a:cxn>
              <a:cxn ang="0">
                <a:pos x="connsiteX1" y="connsiteY1"/>
              </a:cxn>
              <a:cxn ang="0">
                <a:pos x="connsiteX2" y="connsiteY2"/>
              </a:cxn>
              <a:cxn ang="0">
                <a:pos x="connsiteX3" y="connsiteY3"/>
              </a:cxn>
            </a:cxnLst>
            <a:rect l="l" t="t" r="r" b="b"/>
            <a:pathLst>
              <a:path w="2474345" h="1012696">
                <a:moveTo>
                  <a:pt x="0" y="0"/>
                </a:moveTo>
                <a:lnTo>
                  <a:pt x="2474345" y="0"/>
                </a:lnTo>
                <a:lnTo>
                  <a:pt x="2474345" y="1012696"/>
                </a:lnTo>
                <a:lnTo>
                  <a:pt x="0" y="1012696"/>
                </a:lnTo>
                <a:close/>
              </a:path>
            </a:pathLst>
          </a:custGeom>
          <a:solidFill>
            <a:srgbClr val="F6F6F5"/>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68" name="Frihandsfigur 1867">
            <a:extLst>
              <a:ext uri="{FF2B5EF4-FFF2-40B4-BE49-F238E27FC236}">
                <a16:creationId xmlns:a16="http://schemas.microsoft.com/office/drawing/2014/main" id="{7E641925-517A-F011-A13C-27E8C4A45285}"/>
              </a:ext>
            </a:extLst>
          </p:cNvPr>
          <p:cNvSpPr/>
          <p:nvPr/>
        </p:nvSpPr>
        <p:spPr>
          <a:xfrm>
            <a:off x="9490280" y="5556164"/>
            <a:ext cx="2158012" cy="274604"/>
          </a:xfrm>
          <a:custGeom>
            <a:avLst/>
            <a:gdLst>
              <a:gd name="connsiteX0" fmla="*/ 1734448 w 1834873"/>
              <a:gd name="connsiteY0" fmla="*/ 0 h 233485"/>
              <a:gd name="connsiteX1" fmla="*/ 1834874 w 1834873"/>
              <a:gd name="connsiteY1" fmla="*/ 100425 h 233485"/>
              <a:gd name="connsiteX2" fmla="*/ 1834874 w 1834873"/>
              <a:gd name="connsiteY2" fmla="*/ 133061 h 233485"/>
              <a:gd name="connsiteX3" fmla="*/ 1734448 w 1834873"/>
              <a:gd name="connsiteY3" fmla="*/ 233486 h 233485"/>
              <a:gd name="connsiteX4" fmla="*/ 100425 w 1834873"/>
              <a:gd name="connsiteY4" fmla="*/ 233486 h 233485"/>
              <a:gd name="connsiteX5" fmla="*/ 0 w 1834873"/>
              <a:gd name="connsiteY5" fmla="*/ 133061 h 233485"/>
              <a:gd name="connsiteX6" fmla="*/ 0 w 1834873"/>
              <a:gd name="connsiteY6" fmla="*/ 100425 h 233485"/>
              <a:gd name="connsiteX7" fmla="*/ 100425 w 1834873"/>
              <a:gd name="connsiteY7" fmla="*/ 0 h 2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873" h="233485">
                <a:moveTo>
                  <a:pt x="1734448" y="0"/>
                </a:moveTo>
                <a:cubicBezTo>
                  <a:pt x="1789912" y="0"/>
                  <a:pt x="1834874" y="44962"/>
                  <a:pt x="1834874" y="100425"/>
                </a:cubicBezTo>
                <a:lnTo>
                  <a:pt x="1834874" y="133061"/>
                </a:lnTo>
                <a:cubicBezTo>
                  <a:pt x="1834874" y="188524"/>
                  <a:pt x="1789912" y="233486"/>
                  <a:pt x="1734448" y="233486"/>
                </a:cubicBezTo>
                <a:lnTo>
                  <a:pt x="100425" y="233486"/>
                </a:lnTo>
                <a:cubicBezTo>
                  <a:pt x="44962" y="233486"/>
                  <a:pt x="0" y="188524"/>
                  <a:pt x="0" y="133061"/>
                </a:cubicBezTo>
                <a:lnTo>
                  <a:pt x="0" y="100425"/>
                </a:lnTo>
                <a:cubicBezTo>
                  <a:pt x="0" y="44962"/>
                  <a:pt x="44962" y="0"/>
                  <a:pt x="100425" y="0"/>
                </a:cubicBezTo>
                <a:close/>
              </a:path>
            </a:pathLst>
          </a:custGeom>
          <a:solidFill>
            <a:srgbClr val="F4DBC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11" name="Frihandsfigur 1910">
            <a:extLst>
              <a:ext uri="{FF2B5EF4-FFF2-40B4-BE49-F238E27FC236}">
                <a16:creationId xmlns:a16="http://schemas.microsoft.com/office/drawing/2014/main" id="{10D558B6-0A9E-F2E2-9999-66790F581180}"/>
              </a:ext>
            </a:extLst>
          </p:cNvPr>
          <p:cNvSpPr/>
          <p:nvPr/>
        </p:nvSpPr>
        <p:spPr>
          <a:xfrm>
            <a:off x="9479715" y="5545940"/>
            <a:ext cx="2176389" cy="292388"/>
          </a:xfrm>
          <a:custGeom>
            <a:avLst/>
            <a:gdLst>
              <a:gd name="connsiteX0" fmla="*/ 1761035 w 1850498"/>
              <a:gd name="connsiteY0" fmla="*/ 248606 h 248606"/>
              <a:gd name="connsiteX1" fmla="*/ 89589 w 1850498"/>
              <a:gd name="connsiteY1" fmla="*/ 248606 h 248606"/>
              <a:gd name="connsiteX2" fmla="*/ 0 w 1850498"/>
              <a:gd name="connsiteY2" fmla="*/ 162419 h 248606"/>
              <a:gd name="connsiteX3" fmla="*/ 0 w 1850498"/>
              <a:gd name="connsiteY3" fmla="*/ 86187 h 248606"/>
              <a:gd name="connsiteX4" fmla="*/ 89589 w 1850498"/>
              <a:gd name="connsiteY4" fmla="*/ 0 h 248606"/>
              <a:gd name="connsiteX5" fmla="*/ 1760909 w 1850498"/>
              <a:gd name="connsiteY5" fmla="*/ 0 h 248606"/>
              <a:gd name="connsiteX6" fmla="*/ 1850498 w 1850498"/>
              <a:gd name="connsiteY6" fmla="*/ 86187 h 248606"/>
              <a:gd name="connsiteX7" fmla="*/ 1850498 w 1850498"/>
              <a:gd name="connsiteY7" fmla="*/ 162419 h 248606"/>
              <a:gd name="connsiteX8" fmla="*/ 1760909 w 1850498"/>
              <a:gd name="connsiteY8" fmla="*/ 248606 h 248606"/>
              <a:gd name="connsiteX9" fmla="*/ 89589 w 1850498"/>
              <a:gd name="connsiteY9" fmla="*/ 15120 h 248606"/>
              <a:gd name="connsiteX10" fmla="*/ 15625 w 1850498"/>
              <a:gd name="connsiteY10" fmla="*/ 86313 h 248606"/>
              <a:gd name="connsiteX11" fmla="*/ 15625 w 1850498"/>
              <a:gd name="connsiteY11" fmla="*/ 162545 h 248606"/>
              <a:gd name="connsiteX12" fmla="*/ 89589 w 1850498"/>
              <a:gd name="connsiteY12" fmla="*/ 233738 h 248606"/>
              <a:gd name="connsiteX13" fmla="*/ 1760909 w 1850498"/>
              <a:gd name="connsiteY13" fmla="*/ 233738 h 248606"/>
              <a:gd name="connsiteX14" fmla="*/ 1834874 w 1850498"/>
              <a:gd name="connsiteY14" fmla="*/ 162545 h 248606"/>
              <a:gd name="connsiteX15" fmla="*/ 1834874 w 1850498"/>
              <a:gd name="connsiteY15" fmla="*/ 86313 h 248606"/>
              <a:gd name="connsiteX16" fmla="*/ 1760909 w 1850498"/>
              <a:gd name="connsiteY16" fmla="*/ 15120 h 248606"/>
              <a:gd name="connsiteX17" fmla="*/ 89589 w 1850498"/>
              <a:gd name="connsiteY17" fmla="*/ 15120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98" h="248606">
                <a:moveTo>
                  <a:pt x="1761035" y="248606"/>
                </a:moveTo>
                <a:lnTo>
                  <a:pt x="89589" y="248606"/>
                </a:lnTo>
                <a:cubicBezTo>
                  <a:pt x="40195" y="248606"/>
                  <a:pt x="0" y="209923"/>
                  <a:pt x="0" y="162419"/>
                </a:cubicBezTo>
                <a:lnTo>
                  <a:pt x="0" y="86187"/>
                </a:lnTo>
                <a:cubicBezTo>
                  <a:pt x="0" y="38683"/>
                  <a:pt x="40195" y="0"/>
                  <a:pt x="89589" y="0"/>
                </a:cubicBezTo>
                <a:lnTo>
                  <a:pt x="1760909" y="0"/>
                </a:lnTo>
                <a:cubicBezTo>
                  <a:pt x="1810303" y="0"/>
                  <a:pt x="1850498" y="38683"/>
                  <a:pt x="1850498" y="86187"/>
                </a:cubicBezTo>
                <a:lnTo>
                  <a:pt x="1850498" y="162419"/>
                </a:lnTo>
                <a:cubicBezTo>
                  <a:pt x="1850498" y="209923"/>
                  <a:pt x="1810303" y="248606"/>
                  <a:pt x="1760909" y="248606"/>
                </a:cubicBezTo>
                <a:close/>
                <a:moveTo>
                  <a:pt x="89589" y="15120"/>
                </a:moveTo>
                <a:cubicBezTo>
                  <a:pt x="48764" y="15120"/>
                  <a:pt x="15625" y="47000"/>
                  <a:pt x="15625" y="86313"/>
                </a:cubicBezTo>
                <a:lnTo>
                  <a:pt x="15625" y="162545"/>
                </a:lnTo>
                <a:cubicBezTo>
                  <a:pt x="15625" y="201733"/>
                  <a:pt x="48764" y="233738"/>
                  <a:pt x="89589" y="233738"/>
                </a:cubicBezTo>
                <a:lnTo>
                  <a:pt x="1760909" y="233738"/>
                </a:lnTo>
                <a:cubicBezTo>
                  <a:pt x="1801735" y="233738"/>
                  <a:pt x="1834874" y="201859"/>
                  <a:pt x="1834874" y="162545"/>
                </a:cubicBezTo>
                <a:lnTo>
                  <a:pt x="1834874" y="86313"/>
                </a:lnTo>
                <a:cubicBezTo>
                  <a:pt x="1834874" y="47126"/>
                  <a:pt x="1801735" y="15120"/>
                  <a:pt x="1760909" y="15120"/>
                </a:cubicBezTo>
                <a:lnTo>
                  <a:pt x="89589" y="15120"/>
                </a:lnTo>
                <a:close/>
              </a:path>
            </a:pathLst>
          </a:custGeom>
          <a:solidFill>
            <a:srgbClr val="CB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12" name="Frihandsfigur 1911">
            <a:extLst>
              <a:ext uri="{FF2B5EF4-FFF2-40B4-BE49-F238E27FC236}">
                <a16:creationId xmlns:a16="http://schemas.microsoft.com/office/drawing/2014/main" id="{72EB7A7C-04E1-68CD-BAE3-380381650B32}"/>
              </a:ext>
            </a:extLst>
          </p:cNvPr>
          <p:cNvSpPr/>
          <p:nvPr/>
        </p:nvSpPr>
        <p:spPr>
          <a:xfrm>
            <a:off x="9479715" y="5172399"/>
            <a:ext cx="243301" cy="243301"/>
          </a:xfrm>
          <a:custGeom>
            <a:avLst/>
            <a:gdLst>
              <a:gd name="connsiteX0" fmla="*/ 81147 w 162293"/>
              <a:gd name="connsiteY0" fmla="*/ 162293 h 162293"/>
              <a:gd name="connsiteX1" fmla="*/ 0 w 162293"/>
              <a:gd name="connsiteY1" fmla="*/ 81147 h 162293"/>
              <a:gd name="connsiteX2" fmla="*/ 81147 w 162293"/>
              <a:gd name="connsiteY2" fmla="*/ 0 h 162293"/>
              <a:gd name="connsiteX3" fmla="*/ 162293 w 162293"/>
              <a:gd name="connsiteY3" fmla="*/ 81147 h 162293"/>
              <a:gd name="connsiteX4" fmla="*/ 81147 w 162293"/>
              <a:gd name="connsiteY4" fmla="*/ 162293 h 162293"/>
              <a:gd name="connsiteX5" fmla="*/ 81147 w 162293"/>
              <a:gd name="connsiteY5" fmla="*/ 5166 h 162293"/>
              <a:gd name="connsiteX6" fmla="*/ 5166 w 162293"/>
              <a:gd name="connsiteY6" fmla="*/ 81147 h 162293"/>
              <a:gd name="connsiteX7" fmla="*/ 81147 w 162293"/>
              <a:gd name="connsiteY7" fmla="*/ 157001 h 162293"/>
              <a:gd name="connsiteX8" fmla="*/ 157001 w 162293"/>
              <a:gd name="connsiteY8" fmla="*/ 81147 h 162293"/>
              <a:gd name="connsiteX9" fmla="*/ 81147 w 162293"/>
              <a:gd name="connsiteY9" fmla="*/ 5166 h 1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3" h="162293">
                <a:moveTo>
                  <a:pt x="81147" y="162293"/>
                </a:moveTo>
                <a:cubicBezTo>
                  <a:pt x="36415" y="162293"/>
                  <a:pt x="0" y="125878"/>
                  <a:pt x="0" y="81147"/>
                </a:cubicBezTo>
                <a:cubicBezTo>
                  <a:pt x="0" y="36415"/>
                  <a:pt x="36415" y="0"/>
                  <a:pt x="81147" y="0"/>
                </a:cubicBezTo>
                <a:cubicBezTo>
                  <a:pt x="125878" y="0"/>
                  <a:pt x="162293" y="36415"/>
                  <a:pt x="162293" y="81147"/>
                </a:cubicBezTo>
                <a:cubicBezTo>
                  <a:pt x="162293" y="125878"/>
                  <a:pt x="125878" y="162293"/>
                  <a:pt x="81147" y="162293"/>
                </a:cubicBezTo>
                <a:close/>
                <a:moveTo>
                  <a:pt x="81147" y="5166"/>
                </a:moveTo>
                <a:cubicBezTo>
                  <a:pt x="39313" y="5166"/>
                  <a:pt x="5166" y="39187"/>
                  <a:pt x="5166" y="81147"/>
                </a:cubicBezTo>
                <a:cubicBezTo>
                  <a:pt x="5166" y="123106"/>
                  <a:pt x="39187" y="157001"/>
                  <a:pt x="81147" y="157001"/>
                </a:cubicBezTo>
                <a:cubicBezTo>
                  <a:pt x="123106" y="157001"/>
                  <a:pt x="157001" y="122980"/>
                  <a:pt x="157001" y="81147"/>
                </a:cubicBezTo>
                <a:cubicBezTo>
                  <a:pt x="157001" y="39313"/>
                  <a:pt x="122980" y="5166"/>
                  <a:pt x="81147" y="5166"/>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13" name="Bild 23">
            <a:extLst>
              <a:ext uri="{FF2B5EF4-FFF2-40B4-BE49-F238E27FC236}">
                <a16:creationId xmlns:a16="http://schemas.microsoft.com/office/drawing/2014/main" id="{2E26DF66-0B7D-1E80-D3D3-43B227528CD2}"/>
              </a:ext>
            </a:extLst>
          </p:cNvPr>
          <p:cNvGrpSpPr/>
          <p:nvPr/>
        </p:nvGrpSpPr>
        <p:grpSpPr>
          <a:xfrm>
            <a:off x="9565282" y="5204723"/>
            <a:ext cx="72165" cy="176947"/>
            <a:chOff x="9906737" y="5346867"/>
            <a:chExt cx="48511" cy="118948"/>
          </a:xfrm>
          <a:solidFill>
            <a:srgbClr val="CB4E16"/>
          </a:solidFill>
        </p:grpSpPr>
        <p:sp>
          <p:nvSpPr>
            <p:cNvPr id="1914" name="Frihandsfigur 1913">
              <a:extLst>
                <a:ext uri="{FF2B5EF4-FFF2-40B4-BE49-F238E27FC236}">
                  <a16:creationId xmlns:a16="http://schemas.microsoft.com/office/drawing/2014/main" id="{95EE4EC3-F44B-5B58-6ABD-0C1A187E17B7}"/>
                </a:ext>
              </a:extLst>
            </p:cNvPr>
            <p:cNvSpPr/>
            <p:nvPr/>
          </p:nvSpPr>
          <p:spPr>
            <a:xfrm>
              <a:off x="9909762" y="5350143"/>
              <a:ext cx="41959" cy="112395"/>
            </a:xfrm>
            <a:custGeom>
              <a:avLst/>
              <a:gdLst>
                <a:gd name="connsiteX0" fmla="*/ 8820 w 41959"/>
                <a:gd name="connsiteY0" fmla="*/ 93117 h 112395"/>
                <a:gd name="connsiteX1" fmla="*/ 8820 w 41959"/>
                <a:gd name="connsiteY1" fmla="*/ 61490 h 112395"/>
                <a:gd name="connsiteX2" fmla="*/ 4410 w 41959"/>
                <a:gd name="connsiteY2" fmla="*/ 61490 h 112395"/>
                <a:gd name="connsiteX3" fmla="*/ 1386 w 41959"/>
                <a:gd name="connsiteY3" fmla="*/ 60230 h 112395"/>
                <a:gd name="connsiteX4" fmla="*/ 126 w 41959"/>
                <a:gd name="connsiteY4" fmla="*/ 57206 h 112395"/>
                <a:gd name="connsiteX5" fmla="*/ 126 w 41959"/>
                <a:gd name="connsiteY5" fmla="*/ 46622 h 112395"/>
                <a:gd name="connsiteX6" fmla="*/ 1386 w 41959"/>
                <a:gd name="connsiteY6" fmla="*/ 43597 h 112395"/>
                <a:gd name="connsiteX7" fmla="*/ 4410 w 41959"/>
                <a:gd name="connsiteY7" fmla="*/ 42337 h 112395"/>
                <a:gd name="connsiteX8" fmla="*/ 28981 w 41959"/>
                <a:gd name="connsiteY8" fmla="*/ 42337 h 112395"/>
                <a:gd name="connsiteX9" fmla="*/ 32005 w 41959"/>
                <a:gd name="connsiteY9" fmla="*/ 43597 h 112395"/>
                <a:gd name="connsiteX10" fmla="*/ 33265 w 41959"/>
                <a:gd name="connsiteY10" fmla="*/ 46622 h 112395"/>
                <a:gd name="connsiteX11" fmla="*/ 33265 w 41959"/>
                <a:gd name="connsiteY11" fmla="*/ 93243 h 112395"/>
                <a:gd name="connsiteX12" fmla="*/ 37675 w 41959"/>
                <a:gd name="connsiteY12" fmla="*/ 93243 h 112395"/>
                <a:gd name="connsiteX13" fmla="*/ 40699 w 41959"/>
                <a:gd name="connsiteY13" fmla="*/ 94503 h 112395"/>
                <a:gd name="connsiteX14" fmla="*/ 41959 w 41959"/>
                <a:gd name="connsiteY14" fmla="*/ 97527 h 112395"/>
                <a:gd name="connsiteX15" fmla="*/ 41959 w 41959"/>
                <a:gd name="connsiteY15" fmla="*/ 108112 h 112395"/>
                <a:gd name="connsiteX16" fmla="*/ 40699 w 41959"/>
                <a:gd name="connsiteY16" fmla="*/ 111136 h 112395"/>
                <a:gd name="connsiteX17" fmla="*/ 37675 w 41959"/>
                <a:gd name="connsiteY17" fmla="*/ 112396 h 112395"/>
                <a:gd name="connsiteX18" fmla="*/ 4284 w 41959"/>
                <a:gd name="connsiteY18" fmla="*/ 112396 h 112395"/>
                <a:gd name="connsiteX19" fmla="*/ 1260 w 41959"/>
                <a:gd name="connsiteY19" fmla="*/ 111136 h 112395"/>
                <a:gd name="connsiteX20" fmla="*/ 0 w 41959"/>
                <a:gd name="connsiteY20" fmla="*/ 108112 h 112395"/>
                <a:gd name="connsiteX21" fmla="*/ 0 w 41959"/>
                <a:gd name="connsiteY21" fmla="*/ 97527 h 112395"/>
                <a:gd name="connsiteX22" fmla="*/ 1260 w 41959"/>
                <a:gd name="connsiteY22" fmla="*/ 94503 h 112395"/>
                <a:gd name="connsiteX23" fmla="*/ 4284 w 41959"/>
                <a:gd name="connsiteY23" fmla="*/ 93243 h 112395"/>
                <a:gd name="connsiteX24" fmla="*/ 8694 w 41959"/>
                <a:gd name="connsiteY24" fmla="*/ 93243 h 112395"/>
                <a:gd name="connsiteX25" fmla="*/ 9954 w 41959"/>
                <a:gd name="connsiteY25" fmla="*/ 4662 h 112395"/>
                <a:gd name="connsiteX26" fmla="*/ 5292 w 41959"/>
                <a:gd name="connsiteY26" fmla="*/ 15877 h 112395"/>
                <a:gd name="connsiteX27" fmla="*/ 9954 w 41959"/>
                <a:gd name="connsiteY27" fmla="*/ 27091 h 112395"/>
                <a:gd name="connsiteX28" fmla="*/ 21169 w 41959"/>
                <a:gd name="connsiteY28" fmla="*/ 31753 h 112395"/>
                <a:gd name="connsiteX29" fmla="*/ 32383 w 41959"/>
                <a:gd name="connsiteY29" fmla="*/ 27091 h 112395"/>
                <a:gd name="connsiteX30" fmla="*/ 37045 w 41959"/>
                <a:gd name="connsiteY30" fmla="*/ 15877 h 112395"/>
                <a:gd name="connsiteX31" fmla="*/ 32383 w 41959"/>
                <a:gd name="connsiteY31" fmla="*/ 4662 h 112395"/>
                <a:gd name="connsiteX32" fmla="*/ 21169 w 41959"/>
                <a:gd name="connsiteY32" fmla="*/ 0 h 112395"/>
                <a:gd name="connsiteX33" fmla="*/ 9954 w 41959"/>
                <a:gd name="connsiteY33" fmla="*/ 4662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959" h="112395">
                  <a:moveTo>
                    <a:pt x="8820" y="93117"/>
                  </a:moveTo>
                  <a:lnTo>
                    <a:pt x="8820" y="61490"/>
                  </a:lnTo>
                  <a:lnTo>
                    <a:pt x="4410" y="61490"/>
                  </a:lnTo>
                  <a:cubicBezTo>
                    <a:pt x="3276" y="61490"/>
                    <a:pt x="2268" y="61112"/>
                    <a:pt x="1386" y="60230"/>
                  </a:cubicBezTo>
                  <a:cubicBezTo>
                    <a:pt x="504" y="59348"/>
                    <a:pt x="126" y="58340"/>
                    <a:pt x="126" y="57206"/>
                  </a:cubicBezTo>
                  <a:lnTo>
                    <a:pt x="126" y="46622"/>
                  </a:lnTo>
                  <a:cubicBezTo>
                    <a:pt x="126" y="45488"/>
                    <a:pt x="504" y="44480"/>
                    <a:pt x="1386" y="43597"/>
                  </a:cubicBezTo>
                  <a:cubicBezTo>
                    <a:pt x="2268" y="42715"/>
                    <a:pt x="3276" y="42337"/>
                    <a:pt x="4410" y="42337"/>
                  </a:cubicBezTo>
                  <a:lnTo>
                    <a:pt x="28981" y="42337"/>
                  </a:lnTo>
                  <a:cubicBezTo>
                    <a:pt x="30115" y="42337"/>
                    <a:pt x="31123" y="42715"/>
                    <a:pt x="32005" y="43597"/>
                  </a:cubicBezTo>
                  <a:cubicBezTo>
                    <a:pt x="32887" y="44480"/>
                    <a:pt x="33265" y="45488"/>
                    <a:pt x="33265" y="46622"/>
                  </a:cubicBezTo>
                  <a:lnTo>
                    <a:pt x="33265" y="93243"/>
                  </a:lnTo>
                  <a:lnTo>
                    <a:pt x="37675" y="93243"/>
                  </a:lnTo>
                  <a:cubicBezTo>
                    <a:pt x="38809" y="93243"/>
                    <a:pt x="39817" y="93621"/>
                    <a:pt x="40699" y="94503"/>
                  </a:cubicBezTo>
                  <a:cubicBezTo>
                    <a:pt x="41581" y="95385"/>
                    <a:pt x="41959" y="96393"/>
                    <a:pt x="41959" y="97527"/>
                  </a:cubicBezTo>
                  <a:lnTo>
                    <a:pt x="41959" y="108112"/>
                  </a:lnTo>
                  <a:cubicBezTo>
                    <a:pt x="41959" y="109246"/>
                    <a:pt x="41581" y="110254"/>
                    <a:pt x="40699" y="111136"/>
                  </a:cubicBezTo>
                  <a:cubicBezTo>
                    <a:pt x="39817" y="112018"/>
                    <a:pt x="38809" y="112396"/>
                    <a:pt x="37675" y="112396"/>
                  </a:cubicBezTo>
                  <a:lnTo>
                    <a:pt x="4284" y="112396"/>
                  </a:lnTo>
                  <a:cubicBezTo>
                    <a:pt x="3150" y="112396"/>
                    <a:pt x="2142" y="112018"/>
                    <a:pt x="1260" y="111136"/>
                  </a:cubicBezTo>
                  <a:cubicBezTo>
                    <a:pt x="378" y="110254"/>
                    <a:pt x="0" y="109246"/>
                    <a:pt x="0" y="108112"/>
                  </a:cubicBezTo>
                  <a:lnTo>
                    <a:pt x="0" y="97527"/>
                  </a:lnTo>
                  <a:cubicBezTo>
                    <a:pt x="0" y="96393"/>
                    <a:pt x="378" y="95385"/>
                    <a:pt x="1260" y="94503"/>
                  </a:cubicBezTo>
                  <a:cubicBezTo>
                    <a:pt x="2142" y="93621"/>
                    <a:pt x="3150" y="93243"/>
                    <a:pt x="4284" y="93243"/>
                  </a:cubicBezTo>
                  <a:lnTo>
                    <a:pt x="8694" y="93243"/>
                  </a:lnTo>
                  <a:close/>
                  <a:moveTo>
                    <a:pt x="9954" y="4662"/>
                  </a:moveTo>
                  <a:cubicBezTo>
                    <a:pt x="6930" y="7686"/>
                    <a:pt x="5292" y="11466"/>
                    <a:pt x="5292" y="15877"/>
                  </a:cubicBezTo>
                  <a:cubicBezTo>
                    <a:pt x="5292" y="20287"/>
                    <a:pt x="6804" y="24067"/>
                    <a:pt x="9954" y="27091"/>
                  </a:cubicBezTo>
                  <a:cubicBezTo>
                    <a:pt x="13104" y="30115"/>
                    <a:pt x="16759" y="31753"/>
                    <a:pt x="21169" y="31753"/>
                  </a:cubicBezTo>
                  <a:cubicBezTo>
                    <a:pt x="25579" y="31753"/>
                    <a:pt x="29359" y="30241"/>
                    <a:pt x="32383" y="27091"/>
                  </a:cubicBezTo>
                  <a:cubicBezTo>
                    <a:pt x="35407" y="23941"/>
                    <a:pt x="37045" y="20287"/>
                    <a:pt x="37045" y="15877"/>
                  </a:cubicBezTo>
                  <a:cubicBezTo>
                    <a:pt x="37045" y="11466"/>
                    <a:pt x="35533" y="7686"/>
                    <a:pt x="32383" y="4662"/>
                  </a:cubicBezTo>
                  <a:cubicBezTo>
                    <a:pt x="29233" y="1638"/>
                    <a:pt x="25579" y="0"/>
                    <a:pt x="21169" y="0"/>
                  </a:cubicBezTo>
                  <a:cubicBezTo>
                    <a:pt x="16759" y="0"/>
                    <a:pt x="12978" y="1512"/>
                    <a:pt x="9954" y="4662"/>
                  </a:cubicBezTo>
                  <a:close/>
                </a:path>
              </a:pathLst>
            </a:custGeom>
            <a:solidFill>
              <a:srgbClr val="CB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15" name="Frihandsfigur 1914">
              <a:extLst>
                <a:ext uri="{FF2B5EF4-FFF2-40B4-BE49-F238E27FC236}">
                  <a16:creationId xmlns:a16="http://schemas.microsoft.com/office/drawing/2014/main" id="{05B260D0-88CD-BAC1-6F9A-3BD091501A0B}"/>
                </a:ext>
              </a:extLst>
            </p:cNvPr>
            <p:cNvSpPr/>
            <p:nvPr/>
          </p:nvSpPr>
          <p:spPr>
            <a:xfrm>
              <a:off x="9906737" y="5346867"/>
              <a:ext cx="48511" cy="118948"/>
            </a:xfrm>
            <a:custGeom>
              <a:avLst/>
              <a:gdLst>
                <a:gd name="connsiteX0" fmla="*/ 40951 w 48511"/>
                <a:gd name="connsiteY0" fmla="*/ 118948 h 118948"/>
                <a:gd name="connsiteX1" fmla="*/ 7560 w 48511"/>
                <a:gd name="connsiteY1" fmla="*/ 118948 h 118948"/>
                <a:gd name="connsiteX2" fmla="*/ 2268 w 48511"/>
                <a:gd name="connsiteY2" fmla="*/ 116680 h 118948"/>
                <a:gd name="connsiteX3" fmla="*/ 0 w 48511"/>
                <a:gd name="connsiteY3" fmla="*/ 111388 h 118948"/>
                <a:gd name="connsiteX4" fmla="*/ 0 w 48511"/>
                <a:gd name="connsiteY4" fmla="*/ 100803 h 118948"/>
                <a:gd name="connsiteX5" fmla="*/ 2268 w 48511"/>
                <a:gd name="connsiteY5" fmla="*/ 95511 h 118948"/>
                <a:gd name="connsiteX6" fmla="*/ 7560 w 48511"/>
                <a:gd name="connsiteY6" fmla="*/ 93243 h 118948"/>
                <a:gd name="connsiteX7" fmla="*/ 8820 w 48511"/>
                <a:gd name="connsiteY7" fmla="*/ 93243 h 118948"/>
                <a:gd name="connsiteX8" fmla="*/ 8820 w 48511"/>
                <a:gd name="connsiteY8" fmla="*/ 67916 h 118948"/>
                <a:gd name="connsiteX9" fmla="*/ 7560 w 48511"/>
                <a:gd name="connsiteY9" fmla="*/ 67916 h 118948"/>
                <a:gd name="connsiteX10" fmla="*/ 2268 w 48511"/>
                <a:gd name="connsiteY10" fmla="*/ 65648 h 118948"/>
                <a:gd name="connsiteX11" fmla="*/ 0 w 48511"/>
                <a:gd name="connsiteY11" fmla="*/ 60356 h 118948"/>
                <a:gd name="connsiteX12" fmla="*/ 0 w 48511"/>
                <a:gd name="connsiteY12" fmla="*/ 49772 h 118948"/>
                <a:gd name="connsiteX13" fmla="*/ 2268 w 48511"/>
                <a:gd name="connsiteY13" fmla="*/ 44480 h 118948"/>
                <a:gd name="connsiteX14" fmla="*/ 7560 w 48511"/>
                <a:gd name="connsiteY14" fmla="*/ 42211 h 118948"/>
                <a:gd name="connsiteX15" fmla="*/ 32131 w 48511"/>
                <a:gd name="connsiteY15" fmla="*/ 42211 h 118948"/>
                <a:gd name="connsiteX16" fmla="*/ 37423 w 48511"/>
                <a:gd name="connsiteY16" fmla="*/ 44480 h 118948"/>
                <a:gd name="connsiteX17" fmla="*/ 39691 w 48511"/>
                <a:gd name="connsiteY17" fmla="*/ 49772 h 118948"/>
                <a:gd name="connsiteX18" fmla="*/ 39691 w 48511"/>
                <a:gd name="connsiteY18" fmla="*/ 93243 h 118948"/>
                <a:gd name="connsiteX19" fmla="*/ 40951 w 48511"/>
                <a:gd name="connsiteY19" fmla="*/ 93243 h 118948"/>
                <a:gd name="connsiteX20" fmla="*/ 46244 w 48511"/>
                <a:gd name="connsiteY20" fmla="*/ 95511 h 118948"/>
                <a:gd name="connsiteX21" fmla="*/ 48512 w 48511"/>
                <a:gd name="connsiteY21" fmla="*/ 100803 h 118948"/>
                <a:gd name="connsiteX22" fmla="*/ 48512 w 48511"/>
                <a:gd name="connsiteY22" fmla="*/ 111388 h 118948"/>
                <a:gd name="connsiteX23" fmla="*/ 46244 w 48511"/>
                <a:gd name="connsiteY23" fmla="*/ 116680 h 118948"/>
                <a:gd name="connsiteX24" fmla="*/ 40951 w 48511"/>
                <a:gd name="connsiteY24" fmla="*/ 118948 h 118948"/>
                <a:gd name="connsiteX25" fmla="*/ 7434 w 48511"/>
                <a:gd name="connsiteY25" fmla="*/ 99669 h 118948"/>
                <a:gd name="connsiteX26" fmla="*/ 6552 w 48511"/>
                <a:gd name="connsiteY26" fmla="*/ 100047 h 118948"/>
                <a:gd name="connsiteX27" fmla="*/ 6174 w 48511"/>
                <a:gd name="connsiteY27" fmla="*/ 100929 h 118948"/>
                <a:gd name="connsiteX28" fmla="*/ 6174 w 48511"/>
                <a:gd name="connsiteY28" fmla="*/ 111514 h 118948"/>
                <a:gd name="connsiteX29" fmla="*/ 6552 w 48511"/>
                <a:gd name="connsiteY29" fmla="*/ 112396 h 118948"/>
                <a:gd name="connsiteX30" fmla="*/ 7434 w 48511"/>
                <a:gd name="connsiteY30" fmla="*/ 112774 h 118948"/>
                <a:gd name="connsiteX31" fmla="*/ 40825 w 48511"/>
                <a:gd name="connsiteY31" fmla="*/ 112774 h 118948"/>
                <a:gd name="connsiteX32" fmla="*/ 41707 w 48511"/>
                <a:gd name="connsiteY32" fmla="*/ 112396 h 118948"/>
                <a:gd name="connsiteX33" fmla="*/ 42085 w 48511"/>
                <a:gd name="connsiteY33" fmla="*/ 111514 h 118948"/>
                <a:gd name="connsiteX34" fmla="*/ 42085 w 48511"/>
                <a:gd name="connsiteY34" fmla="*/ 100929 h 118948"/>
                <a:gd name="connsiteX35" fmla="*/ 41707 w 48511"/>
                <a:gd name="connsiteY35" fmla="*/ 100047 h 118948"/>
                <a:gd name="connsiteX36" fmla="*/ 40825 w 48511"/>
                <a:gd name="connsiteY36" fmla="*/ 99669 h 118948"/>
                <a:gd name="connsiteX37" fmla="*/ 33265 w 48511"/>
                <a:gd name="connsiteY37" fmla="*/ 99669 h 118948"/>
                <a:gd name="connsiteX38" fmla="*/ 33265 w 48511"/>
                <a:gd name="connsiteY38" fmla="*/ 49898 h 118948"/>
                <a:gd name="connsiteX39" fmla="*/ 32887 w 48511"/>
                <a:gd name="connsiteY39" fmla="*/ 49016 h 118948"/>
                <a:gd name="connsiteX40" fmla="*/ 32005 w 48511"/>
                <a:gd name="connsiteY40" fmla="*/ 48638 h 118948"/>
                <a:gd name="connsiteX41" fmla="*/ 7434 w 48511"/>
                <a:gd name="connsiteY41" fmla="*/ 48638 h 118948"/>
                <a:gd name="connsiteX42" fmla="*/ 6552 w 48511"/>
                <a:gd name="connsiteY42" fmla="*/ 49016 h 118948"/>
                <a:gd name="connsiteX43" fmla="*/ 6174 w 48511"/>
                <a:gd name="connsiteY43" fmla="*/ 49898 h 118948"/>
                <a:gd name="connsiteX44" fmla="*/ 6174 w 48511"/>
                <a:gd name="connsiteY44" fmla="*/ 60482 h 118948"/>
                <a:gd name="connsiteX45" fmla="*/ 6552 w 48511"/>
                <a:gd name="connsiteY45" fmla="*/ 61364 h 118948"/>
                <a:gd name="connsiteX46" fmla="*/ 7434 w 48511"/>
                <a:gd name="connsiteY46" fmla="*/ 61742 h 118948"/>
                <a:gd name="connsiteX47" fmla="*/ 14995 w 48511"/>
                <a:gd name="connsiteY47" fmla="*/ 61742 h 118948"/>
                <a:gd name="connsiteX48" fmla="*/ 14995 w 48511"/>
                <a:gd name="connsiteY48" fmla="*/ 99669 h 118948"/>
                <a:gd name="connsiteX49" fmla="*/ 7434 w 48511"/>
                <a:gd name="connsiteY49" fmla="*/ 99669 h 118948"/>
                <a:gd name="connsiteX50" fmla="*/ 24193 w 48511"/>
                <a:gd name="connsiteY50" fmla="*/ 38053 h 118948"/>
                <a:gd name="connsiteX51" fmla="*/ 10710 w 48511"/>
                <a:gd name="connsiteY51" fmla="*/ 32509 h 118948"/>
                <a:gd name="connsiteX52" fmla="*/ 5166 w 48511"/>
                <a:gd name="connsiteY52" fmla="*/ 19027 h 118948"/>
                <a:gd name="connsiteX53" fmla="*/ 10710 w 48511"/>
                <a:gd name="connsiteY53" fmla="*/ 5544 h 118948"/>
                <a:gd name="connsiteX54" fmla="*/ 24193 w 48511"/>
                <a:gd name="connsiteY54" fmla="*/ 0 h 118948"/>
                <a:gd name="connsiteX55" fmla="*/ 37675 w 48511"/>
                <a:gd name="connsiteY55" fmla="*/ 5544 h 118948"/>
                <a:gd name="connsiteX56" fmla="*/ 43219 w 48511"/>
                <a:gd name="connsiteY56" fmla="*/ 19027 h 118948"/>
                <a:gd name="connsiteX57" fmla="*/ 37675 w 48511"/>
                <a:gd name="connsiteY57" fmla="*/ 32509 h 118948"/>
                <a:gd name="connsiteX58" fmla="*/ 24193 w 48511"/>
                <a:gd name="connsiteY58" fmla="*/ 38053 h 118948"/>
                <a:gd name="connsiteX59" fmla="*/ 24193 w 48511"/>
                <a:gd name="connsiteY59" fmla="*/ 6426 h 118948"/>
                <a:gd name="connsiteX60" fmla="*/ 15247 w 48511"/>
                <a:gd name="connsiteY60" fmla="*/ 10080 h 118948"/>
                <a:gd name="connsiteX61" fmla="*/ 11592 w 48511"/>
                <a:gd name="connsiteY61" fmla="*/ 19027 h 118948"/>
                <a:gd name="connsiteX62" fmla="*/ 15247 w 48511"/>
                <a:gd name="connsiteY62" fmla="*/ 27973 h 118948"/>
                <a:gd name="connsiteX63" fmla="*/ 24193 w 48511"/>
                <a:gd name="connsiteY63" fmla="*/ 31627 h 118948"/>
                <a:gd name="connsiteX64" fmla="*/ 33139 w 48511"/>
                <a:gd name="connsiteY64" fmla="*/ 27973 h 118948"/>
                <a:gd name="connsiteX65" fmla="*/ 36793 w 48511"/>
                <a:gd name="connsiteY65" fmla="*/ 19027 h 118948"/>
                <a:gd name="connsiteX66" fmla="*/ 33139 w 48511"/>
                <a:gd name="connsiteY66" fmla="*/ 10080 h 118948"/>
                <a:gd name="connsiteX67" fmla="*/ 24193 w 48511"/>
                <a:gd name="connsiteY67" fmla="*/ 6426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511" h="118948">
                  <a:moveTo>
                    <a:pt x="40951" y="118948"/>
                  </a:moveTo>
                  <a:lnTo>
                    <a:pt x="7560" y="118948"/>
                  </a:lnTo>
                  <a:cubicBezTo>
                    <a:pt x="5544" y="118948"/>
                    <a:pt x="3780" y="118192"/>
                    <a:pt x="2268" y="116680"/>
                  </a:cubicBezTo>
                  <a:cubicBezTo>
                    <a:pt x="756" y="115168"/>
                    <a:pt x="0" y="113404"/>
                    <a:pt x="0" y="111388"/>
                  </a:cubicBezTo>
                  <a:lnTo>
                    <a:pt x="0" y="100803"/>
                  </a:lnTo>
                  <a:cubicBezTo>
                    <a:pt x="0" y="98787"/>
                    <a:pt x="756" y="96897"/>
                    <a:pt x="2268" y="95511"/>
                  </a:cubicBezTo>
                  <a:cubicBezTo>
                    <a:pt x="3780" y="93999"/>
                    <a:pt x="5544" y="93243"/>
                    <a:pt x="7560" y="93243"/>
                  </a:cubicBezTo>
                  <a:lnTo>
                    <a:pt x="8820" y="93243"/>
                  </a:lnTo>
                  <a:lnTo>
                    <a:pt x="8820" y="67916"/>
                  </a:lnTo>
                  <a:lnTo>
                    <a:pt x="7560" y="67916"/>
                  </a:lnTo>
                  <a:cubicBezTo>
                    <a:pt x="5544" y="67916"/>
                    <a:pt x="3654" y="67160"/>
                    <a:pt x="2268" y="65648"/>
                  </a:cubicBezTo>
                  <a:cubicBezTo>
                    <a:pt x="756" y="64136"/>
                    <a:pt x="0" y="62372"/>
                    <a:pt x="0" y="60356"/>
                  </a:cubicBezTo>
                  <a:lnTo>
                    <a:pt x="0" y="49772"/>
                  </a:lnTo>
                  <a:cubicBezTo>
                    <a:pt x="0" y="47756"/>
                    <a:pt x="756" y="45992"/>
                    <a:pt x="2268" y="44480"/>
                  </a:cubicBezTo>
                  <a:cubicBezTo>
                    <a:pt x="3780" y="42967"/>
                    <a:pt x="5544" y="42211"/>
                    <a:pt x="7560" y="42211"/>
                  </a:cubicBezTo>
                  <a:lnTo>
                    <a:pt x="32131" y="42211"/>
                  </a:lnTo>
                  <a:cubicBezTo>
                    <a:pt x="34147" y="42211"/>
                    <a:pt x="35911" y="42967"/>
                    <a:pt x="37423" y="44480"/>
                  </a:cubicBezTo>
                  <a:cubicBezTo>
                    <a:pt x="38935" y="45992"/>
                    <a:pt x="39691" y="47756"/>
                    <a:pt x="39691" y="49772"/>
                  </a:cubicBezTo>
                  <a:lnTo>
                    <a:pt x="39691" y="93243"/>
                  </a:lnTo>
                  <a:lnTo>
                    <a:pt x="40951" y="93243"/>
                  </a:lnTo>
                  <a:cubicBezTo>
                    <a:pt x="42967" y="93243"/>
                    <a:pt x="44858" y="93999"/>
                    <a:pt x="46244" y="95511"/>
                  </a:cubicBezTo>
                  <a:cubicBezTo>
                    <a:pt x="47756" y="97023"/>
                    <a:pt x="48512" y="98787"/>
                    <a:pt x="48512" y="100803"/>
                  </a:cubicBezTo>
                  <a:lnTo>
                    <a:pt x="48512" y="111388"/>
                  </a:lnTo>
                  <a:cubicBezTo>
                    <a:pt x="48512" y="113404"/>
                    <a:pt x="47756" y="115294"/>
                    <a:pt x="46244" y="116680"/>
                  </a:cubicBezTo>
                  <a:cubicBezTo>
                    <a:pt x="44731" y="118192"/>
                    <a:pt x="42967" y="118948"/>
                    <a:pt x="40951" y="118948"/>
                  </a:cubicBezTo>
                  <a:close/>
                  <a:moveTo>
                    <a:pt x="7434" y="99669"/>
                  </a:moveTo>
                  <a:cubicBezTo>
                    <a:pt x="7434" y="99669"/>
                    <a:pt x="6930" y="99669"/>
                    <a:pt x="6552" y="100047"/>
                  </a:cubicBezTo>
                  <a:cubicBezTo>
                    <a:pt x="6174" y="100425"/>
                    <a:pt x="6174" y="100551"/>
                    <a:pt x="6174" y="100929"/>
                  </a:cubicBezTo>
                  <a:lnTo>
                    <a:pt x="6174" y="111514"/>
                  </a:lnTo>
                  <a:cubicBezTo>
                    <a:pt x="6174" y="111514"/>
                    <a:pt x="6174" y="112018"/>
                    <a:pt x="6552" y="112396"/>
                  </a:cubicBezTo>
                  <a:cubicBezTo>
                    <a:pt x="6930" y="112774"/>
                    <a:pt x="7182" y="112774"/>
                    <a:pt x="7434" y="112774"/>
                  </a:cubicBezTo>
                  <a:lnTo>
                    <a:pt x="40825" y="112774"/>
                  </a:lnTo>
                  <a:cubicBezTo>
                    <a:pt x="40825" y="112774"/>
                    <a:pt x="41329" y="112774"/>
                    <a:pt x="41707" y="112396"/>
                  </a:cubicBezTo>
                  <a:cubicBezTo>
                    <a:pt x="42085" y="112018"/>
                    <a:pt x="42085" y="111766"/>
                    <a:pt x="42085" y="111514"/>
                  </a:cubicBezTo>
                  <a:lnTo>
                    <a:pt x="42085" y="100929"/>
                  </a:lnTo>
                  <a:cubicBezTo>
                    <a:pt x="42085" y="100929"/>
                    <a:pt x="42085" y="100425"/>
                    <a:pt x="41707" y="100047"/>
                  </a:cubicBezTo>
                  <a:cubicBezTo>
                    <a:pt x="41329" y="99669"/>
                    <a:pt x="41077" y="99669"/>
                    <a:pt x="40825" y="99669"/>
                  </a:cubicBezTo>
                  <a:lnTo>
                    <a:pt x="33265" y="99669"/>
                  </a:lnTo>
                  <a:lnTo>
                    <a:pt x="33265" y="49898"/>
                  </a:lnTo>
                  <a:cubicBezTo>
                    <a:pt x="33265" y="49898"/>
                    <a:pt x="33265" y="49394"/>
                    <a:pt x="32887" y="49016"/>
                  </a:cubicBezTo>
                  <a:cubicBezTo>
                    <a:pt x="32509" y="48638"/>
                    <a:pt x="32257" y="48638"/>
                    <a:pt x="32005" y="48638"/>
                  </a:cubicBezTo>
                  <a:lnTo>
                    <a:pt x="7434" y="48638"/>
                  </a:lnTo>
                  <a:cubicBezTo>
                    <a:pt x="7434" y="48638"/>
                    <a:pt x="6930" y="48638"/>
                    <a:pt x="6552" y="49016"/>
                  </a:cubicBezTo>
                  <a:cubicBezTo>
                    <a:pt x="6174" y="49394"/>
                    <a:pt x="6174" y="49646"/>
                    <a:pt x="6174" y="49898"/>
                  </a:cubicBezTo>
                  <a:lnTo>
                    <a:pt x="6174" y="60482"/>
                  </a:lnTo>
                  <a:cubicBezTo>
                    <a:pt x="6174" y="60482"/>
                    <a:pt x="6174" y="60986"/>
                    <a:pt x="6552" y="61364"/>
                  </a:cubicBezTo>
                  <a:cubicBezTo>
                    <a:pt x="6930" y="61742"/>
                    <a:pt x="7182" y="61742"/>
                    <a:pt x="7434" y="61742"/>
                  </a:cubicBezTo>
                  <a:lnTo>
                    <a:pt x="14995" y="61742"/>
                  </a:lnTo>
                  <a:lnTo>
                    <a:pt x="14995" y="99669"/>
                  </a:lnTo>
                  <a:lnTo>
                    <a:pt x="7434" y="99669"/>
                  </a:lnTo>
                  <a:close/>
                  <a:moveTo>
                    <a:pt x="24193" y="38053"/>
                  </a:moveTo>
                  <a:cubicBezTo>
                    <a:pt x="18901" y="38053"/>
                    <a:pt x="14364" y="36163"/>
                    <a:pt x="10710" y="32509"/>
                  </a:cubicBezTo>
                  <a:cubicBezTo>
                    <a:pt x="7056" y="28855"/>
                    <a:pt x="5166" y="24319"/>
                    <a:pt x="5166" y="19027"/>
                  </a:cubicBezTo>
                  <a:cubicBezTo>
                    <a:pt x="5166" y="13734"/>
                    <a:pt x="7056" y="9198"/>
                    <a:pt x="10710" y="5544"/>
                  </a:cubicBezTo>
                  <a:cubicBezTo>
                    <a:pt x="14364" y="1890"/>
                    <a:pt x="18901" y="0"/>
                    <a:pt x="24193" y="0"/>
                  </a:cubicBezTo>
                  <a:cubicBezTo>
                    <a:pt x="29485" y="0"/>
                    <a:pt x="34021" y="1890"/>
                    <a:pt x="37675" y="5544"/>
                  </a:cubicBezTo>
                  <a:cubicBezTo>
                    <a:pt x="41329" y="9198"/>
                    <a:pt x="43219" y="13734"/>
                    <a:pt x="43219" y="19027"/>
                  </a:cubicBezTo>
                  <a:cubicBezTo>
                    <a:pt x="43219" y="24319"/>
                    <a:pt x="41329" y="28855"/>
                    <a:pt x="37675" y="32509"/>
                  </a:cubicBezTo>
                  <a:cubicBezTo>
                    <a:pt x="34021" y="36163"/>
                    <a:pt x="29485" y="38053"/>
                    <a:pt x="24193" y="38053"/>
                  </a:cubicBezTo>
                  <a:close/>
                  <a:moveTo>
                    <a:pt x="24193" y="6426"/>
                  </a:moveTo>
                  <a:cubicBezTo>
                    <a:pt x="20665" y="6426"/>
                    <a:pt x="17767" y="7686"/>
                    <a:pt x="15247" y="10080"/>
                  </a:cubicBezTo>
                  <a:cubicBezTo>
                    <a:pt x="12726" y="12600"/>
                    <a:pt x="11592" y="15499"/>
                    <a:pt x="11592" y="19027"/>
                  </a:cubicBezTo>
                  <a:cubicBezTo>
                    <a:pt x="11592" y="22555"/>
                    <a:pt x="12852" y="25453"/>
                    <a:pt x="15247" y="27973"/>
                  </a:cubicBezTo>
                  <a:cubicBezTo>
                    <a:pt x="17767" y="30493"/>
                    <a:pt x="20665" y="31627"/>
                    <a:pt x="24193" y="31627"/>
                  </a:cubicBezTo>
                  <a:cubicBezTo>
                    <a:pt x="27721" y="31627"/>
                    <a:pt x="30745" y="30367"/>
                    <a:pt x="33139" y="27973"/>
                  </a:cubicBezTo>
                  <a:cubicBezTo>
                    <a:pt x="35659" y="25453"/>
                    <a:pt x="36793" y="22555"/>
                    <a:pt x="36793" y="19027"/>
                  </a:cubicBezTo>
                  <a:cubicBezTo>
                    <a:pt x="36793" y="15499"/>
                    <a:pt x="35533" y="12474"/>
                    <a:pt x="33139" y="10080"/>
                  </a:cubicBezTo>
                  <a:cubicBezTo>
                    <a:pt x="30619" y="7560"/>
                    <a:pt x="27721" y="6426"/>
                    <a:pt x="24193" y="6426"/>
                  </a:cubicBezTo>
                  <a:close/>
                </a:path>
              </a:pathLst>
            </a:custGeom>
            <a:solidFill>
              <a:srgbClr val="CB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916" name="textruta 1915">
            <a:extLst>
              <a:ext uri="{FF2B5EF4-FFF2-40B4-BE49-F238E27FC236}">
                <a16:creationId xmlns:a16="http://schemas.microsoft.com/office/drawing/2014/main" id="{16FDFA22-EE34-F48A-813D-CAF24D89445A}"/>
              </a:ext>
            </a:extLst>
          </p:cNvPr>
          <p:cNvSpPr txBox="1"/>
          <p:nvPr/>
        </p:nvSpPr>
        <p:spPr>
          <a:xfrm>
            <a:off x="9681909" y="5148485"/>
            <a:ext cx="21137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solidFill>
                  <a:srgbClr val="1D1D1B"/>
                </a:solidFill>
                <a:effectLst/>
                <a:uLnTx/>
                <a:uFillTx/>
                <a:latin typeface="Century Gothic"/>
                <a:ea typeface="+mn-ea"/>
                <a:cs typeface="+mn-cs"/>
                <a:sym typeface="Century Gothic"/>
                <a:rtl val="0"/>
              </a:rPr>
              <a:t>Informationsmängd</a:t>
            </a:r>
          </a:p>
        </p:txBody>
      </p:sp>
      <p:pic>
        <p:nvPicPr>
          <p:cNvPr id="28" name="Infomängd 1">
            <a:extLst>
              <a:ext uri="{FF2B5EF4-FFF2-40B4-BE49-F238E27FC236}">
                <a16:creationId xmlns:a16="http://schemas.microsoft.com/office/drawing/2014/main" id="{47915E93-1618-3863-7227-DD4DED7DB4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9286" y="5579523"/>
            <a:ext cx="309811" cy="224347"/>
          </a:xfrm>
          <a:prstGeom prst="rect">
            <a:avLst/>
          </a:prstGeom>
        </p:spPr>
      </p:pic>
      <p:sp>
        <p:nvSpPr>
          <p:cNvPr id="2446" name="Infomängd 2">
            <a:extLst>
              <a:ext uri="{FF2B5EF4-FFF2-40B4-BE49-F238E27FC236}">
                <a16:creationId xmlns:a16="http://schemas.microsoft.com/office/drawing/2014/main" id="{CDFC8675-3BC5-D6E1-0DD8-C5B957131AA6}"/>
              </a:ext>
            </a:extLst>
          </p:cNvPr>
          <p:cNvSpPr/>
          <p:nvPr/>
        </p:nvSpPr>
        <p:spPr>
          <a:xfrm>
            <a:off x="9629585"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58" name="Infomängd 3">
            <a:extLst>
              <a:ext uri="{FF2B5EF4-FFF2-40B4-BE49-F238E27FC236}">
                <a16:creationId xmlns:a16="http://schemas.microsoft.com/office/drawing/2014/main" id="{6562D6F1-3B4A-2467-CB0A-AE7C0D7407E6}"/>
              </a:ext>
            </a:extLst>
          </p:cNvPr>
          <p:cNvSpPr/>
          <p:nvPr/>
        </p:nvSpPr>
        <p:spPr>
          <a:xfrm>
            <a:off x="9890996"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59" name="Infomängd 4">
            <a:extLst>
              <a:ext uri="{FF2B5EF4-FFF2-40B4-BE49-F238E27FC236}">
                <a16:creationId xmlns:a16="http://schemas.microsoft.com/office/drawing/2014/main" id="{874352FC-A312-B298-B807-B847049A7FF7}"/>
              </a:ext>
            </a:extLst>
          </p:cNvPr>
          <p:cNvSpPr/>
          <p:nvPr/>
        </p:nvSpPr>
        <p:spPr>
          <a:xfrm>
            <a:off x="10150079"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0" name="Infomängd 5">
            <a:extLst>
              <a:ext uri="{FF2B5EF4-FFF2-40B4-BE49-F238E27FC236}">
                <a16:creationId xmlns:a16="http://schemas.microsoft.com/office/drawing/2014/main" id="{90CC407A-05F6-01F8-DD34-9345C1C9DA20}"/>
              </a:ext>
            </a:extLst>
          </p:cNvPr>
          <p:cNvSpPr/>
          <p:nvPr/>
        </p:nvSpPr>
        <p:spPr>
          <a:xfrm>
            <a:off x="10417207"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1" name="Infomängd 6">
            <a:extLst>
              <a:ext uri="{FF2B5EF4-FFF2-40B4-BE49-F238E27FC236}">
                <a16:creationId xmlns:a16="http://schemas.microsoft.com/office/drawing/2014/main" id="{33D35010-C319-41DA-B881-2AE125EAF8F9}"/>
              </a:ext>
            </a:extLst>
          </p:cNvPr>
          <p:cNvSpPr/>
          <p:nvPr/>
        </p:nvSpPr>
        <p:spPr>
          <a:xfrm>
            <a:off x="10779373"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2" name="Infomängd 7">
            <a:extLst>
              <a:ext uri="{FF2B5EF4-FFF2-40B4-BE49-F238E27FC236}">
                <a16:creationId xmlns:a16="http://schemas.microsoft.com/office/drawing/2014/main" id="{48099E5A-E885-0DCC-EA86-6411B927A3AB}"/>
              </a:ext>
            </a:extLst>
          </p:cNvPr>
          <p:cNvSpPr/>
          <p:nvPr/>
        </p:nvSpPr>
        <p:spPr>
          <a:xfrm>
            <a:off x="11150996"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77" name="Textruta 1">
            <a:extLst>
              <a:ext uri="{FF2B5EF4-FFF2-40B4-BE49-F238E27FC236}">
                <a16:creationId xmlns:a16="http://schemas.microsoft.com/office/drawing/2014/main" id="{DC24B1F0-B1A0-80E6-54A0-574EA2382DA9}"/>
              </a:ext>
            </a:extLst>
          </p:cNvPr>
          <p:cNvSpPr>
            <a:spLocks noChangeAspect="1"/>
          </p:cNvSpPr>
          <p:nvPr/>
        </p:nvSpPr>
        <p:spPr>
          <a:xfrm>
            <a:off x="993256" y="3316063"/>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identifierar ett behov av att få information från Aktör B vilket startar rapporteringsprocessen.</a:t>
            </a:r>
          </a:p>
        </p:txBody>
      </p:sp>
      <p:sp>
        <p:nvSpPr>
          <p:cNvPr id="14" name="Textruta 2">
            <a:extLst>
              <a:ext uri="{FF2B5EF4-FFF2-40B4-BE49-F238E27FC236}">
                <a16:creationId xmlns:a16="http://schemas.microsoft.com/office/drawing/2014/main" id="{62BD4087-D527-723F-44BF-FC02A080B37C}"/>
              </a:ext>
            </a:extLst>
          </p:cNvPr>
          <p:cNvSpPr>
            <a:spLocks noChangeAspect="1"/>
          </p:cNvSpPr>
          <p:nvPr/>
        </p:nvSpPr>
        <p:spPr>
          <a:xfrm>
            <a:off x="1763715" y="2902131"/>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efterfrågar informationen </a:t>
            </a:r>
          </a:p>
          <a:p>
            <a:pPr lvl="0"/>
            <a:r>
              <a:rPr lang="sv-SE" sz="1000" dirty="0">
                <a:solidFill>
                  <a:srgbClr val="000000"/>
                </a:solidFill>
                <a:latin typeface="Century Gothic"/>
              </a:rPr>
              <a:t>från Aktör B.</a:t>
            </a:r>
          </a:p>
        </p:txBody>
      </p:sp>
      <p:grpSp>
        <p:nvGrpSpPr>
          <p:cNvPr id="31" name="Textruta 3">
            <a:extLst>
              <a:ext uri="{FF2B5EF4-FFF2-40B4-BE49-F238E27FC236}">
                <a16:creationId xmlns:a16="http://schemas.microsoft.com/office/drawing/2014/main" id="{8C4152C8-A4B1-7B40-15AD-402F84937B56}"/>
              </a:ext>
            </a:extLst>
          </p:cNvPr>
          <p:cNvGrpSpPr/>
          <p:nvPr/>
        </p:nvGrpSpPr>
        <p:grpSpPr>
          <a:xfrm>
            <a:off x="3166793" y="3412165"/>
            <a:ext cx="1787223" cy="1105077"/>
            <a:chOff x="3166793" y="3412165"/>
            <a:chExt cx="1787223" cy="1105077"/>
          </a:xfrm>
        </p:grpSpPr>
        <p:pic>
          <p:nvPicPr>
            <p:cNvPr id="2435" name="Bild 2434">
              <a:extLst>
                <a:ext uri="{FF2B5EF4-FFF2-40B4-BE49-F238E27FC236}">
                  <a16:creationId xmlns:a16="http://schemas.microsoft.com/office/drawing/2014/main" id="{7F5A0456-E845-A7C1-5AF6-98EDBD78D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2433" name="textruta 2432">
              <a:extLst>
                <a:ext uri="{FF2B5EF4-FFF2-40B4-BE49-F238E27FC236}">
                  <a16:creationId xmlns:a16="http://schemas.microsoft.com/office/drawing/2014/main" id="{EDEAA699-C9B7-99C1-AF74-92B6613ABB7F}"/>
                </a:ext>
              </a:extLst>
            </p:cNvPr>
            <p:cNvSpPr txBox="1"/>
            <p:nvPr/>
          </p:nvSpPr>
          <p:spPr>
            <a:xfrm>
              <a:off x="3193116" y="3574874"/>
              <a:ext cx="173079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B tar emot förfrågan om information och kvitterar den.</a:t>
              </a:r>
            </a:p>
          </p:txBody>
        </p:sp>
      </p:grpSp>
      <p:sp>
        <p:nvSpPr>
          <p:cNvPr id="1918" name="Invänta - Lila textruta">
            <a:extLst>
              <a:ext uri="{FF2B5EF4-FFF2-40B4-BE49-F238E27FC236}">
                <a16:creationId xmlns:a16="http://schemas.microsoft.com/office/drawing/2014/main" id="{63CC8E29-6304-A384-8AD1-C1E0D6886938}"/>
              </a:ext>
            </a:extLst>
          </p:cNvPr>
          <p:cNvSpPr>
            <a:spLocks noChangeAspect="1"/>
          </p:cNvSpPr>
          <p:nvPr/>
        </p:nvSpPr>
        <p:spPr>
          <a:xfrm>
            <a:off x="2553692" y="2440003"/>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inväntar sedan svar.</a:t>
            </a:r>
          </a:p>
        </p:txBody>
      </p:sp>
      <p:grpSp>
        <p:nvGrpSpPr>
          <p:cNvPr id="32" name="Textruta 4">
            <a:extLst>
              <a:ext uri="{FF2B5EF4-FFF2-40B4-BE49-F238E27FC236}">
                <a16:creationId xmlns:a16="http://schemas.microsoft.com/office/drawing/2014/main" id="{153E0BE5-6822-B894-B19E-6722C2D3C427}"/>
              </a:ext>
            </a:extLst>
          </p:cNvPr>
          <p:cNvGrpSpPr/>
          <p:nvPr/>
        </p:nvGrpSpPr>
        <p:grpSpPr>
          <a:xfrm>
            <a:off x="3936810" y="2962986"/>
            <a:ext cx="1787223" cy="1105077"/>
            <a:chOff x="3166793" y="3412165"/>
            <a:chExt cx="1787223" cy="1105077"/>
          </a:xfrm>
        </p:grpSpPr>
        <p:pic>
          <p:nvPicPr>
            <p:cNvPr id="33" name="Bild 32">
              <a:extLst>
                <a:ext uri="{FF2B5EF4-FFF2-40B4-BE49-F238E27FC236}">
                  <a16:creationId xmlns:a16="http://schemas.microsoft.com/office/drawing/2014/main" id="{0784712E-20AF-2BB5-1E77-47C310E693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1919" name="textruta 1918">
              <a:extLst>
                <a:ext uri="{FF2B5EF4-FFF2-40B4-BE49-F238E27FC236}">
                  <a16:creationId xmlns:a16="http://schemas.microsoft.com/office/drawing/2014/main" id="{898B1DD1-ACF7-C426-35F5-7965B7929185}"/>
                </a:ext>
              </a:extLst>
            </p:cNvPr>
            <p:cNvSpPr txBox="1"/>
            <p:nvPr/>
          </p:nvSpPr>
          <p:spPr>
            <a:xfrm>
              <a:off x="3171547" y="3436576"/>
              <a:ext cx="173079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För att kunna möta Aktör As informationsbehov behöver Aktör B efterfråga information från Aktör C.</a:t>
              </a:r>
            </a:p>
          </p:txBody>
        </p:sp>
      </p:grpSp>
      <p:grpSp>
        <p:nvGrpSpPr>
          <p:cNvPr id="1920" name="Textruta 5">
            <a:extLst>
              <a:ext uri="{FF2B5EF4-FFF2-40B4-BE49-F238E27FC236}">
                <a16:creationId xmlns:a16="http://schemas.microsoft.com/office/drawing/2014/main" id="{701FEE55-6CAA-28E7-3CD5-9621173BF4F5}"/>
              </a:ext>
            </a:extLst>
          </p:cNvPr>
          <p:cNvGrpSpPr/>
          <p:nvPr/>
        </p:nvGrpSpPr>
        <p:grpSpPr>
          <a:xfrm>
            <a:off x="4726026" y="3417315"/>
            <a:ext cx="1787223" cy="1105077"/>
            <a:chOff x="3166793" y="3412165"/>
            <a:chExt cx="1787223" cy="1105077"/>
          </a:xfrm>
        </p:grpSpPr>
        <p:pic>
          <p:nvPicPr>
            <p:cNvPr id="1921" name="Bild 1920">
              <a:extLst>
                <a:ext uri="{FF2B5EF4-FFF2-40B4-BE49-F238E27FC236}">
                  <a16:creationId xmlns:a16="http://schemas.microsoft.com/office/drawing/2014/main" id="{B6EFEB9A-4443-B34D-905E-33C6D123B2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66793" y="3412165"/>
              <a:ext cx="1787223" cy="1105077"/>
            </a:xfrm>
            <a:prstGeom prst="rect">
              <a:avLst/>
            </a:prstGeom>
          </p:spPr>
        </p:pic>
        <p:sp>
          <p:nvSpPr>
            <p:cNvPr id="1922" name="textruta 1921">
              <a:extLst>
                <a:ext uri="{FF2B5EF4-FFF2-40B4-BE49-F238E27FC236}">
                  <a16:creationId xmlns:a16="http://schemas.microsoft.com/office/drawing/2014/main" id="{681DD4FB-36F9-DEF3-B3E3-113065A1F56E}"/>
                </a:ext>
              </a:extLst>
            </p:cNvPr>
            <p:cNvSpPr txBox="1"/>
            <p:nvPr/>
          </p:nvSpPr>
          <p:spPr>
            <a:xfrm>
              <a:off x="3194432" y="3557245"/>
              <a:ext cx="173079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C tar emot förfrågan om information och kvitterar den.</a:t>
              </a:r>
            </a:p>
          </p:txBody>
        </p:sp>
      </p:grpSp>
      <p:grpSp>
        <p:nvGrpSpPr>
          <p:cNvPr id="2432" name="Textruta 6">
            <a:extLst>
              <a:ext uri="{FF2B5EF4-FFF2-40B4-BE49-F238E27FC236}">
                <a16:creationId xmlns:a16="http://schemas.microsoft.com/office/drawing/2014/main" id="{552CE8B1-6805-8FB7-8E4E-28F533AA4AAD}"/>
              </a:ext>
            </a:extLst>
          </p:cNvPr>
          <p:cNvGrpSpPr/>
          <p:nvPr/>
        </p:nvGrpSpPr>
        <p:grpSpPr>
          <a:xfrm>
            <a:off x="5489140" y="2900276"/>
            <a:ext cx="1974283" cy="1158510"/>
            <a:chOff x="3166793" y="3412165"/>
            <a:chExt cx="1787223" cy="1105077"/>
          </a:xfrm>
        </p:grpSpPr>
        <p:pic>
          <p:nvPicPr>
            <p:cNvPr id="2434" name="Bild 2433">
              <a:extLst>
                <a:ext uri="{FF2B5EF4-FFF2-40B4-BE49-F238E27FC236}">
                  <a16:creationId xmlns:a16="http://schemas.microsoft.com/office/drawing/2014/main" id="{51A09994-238E-9523-7A6F-4ACDE1A320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66793" y="3412165"/>
              <a:ext cx="1787223" cy="1105077"/>
            </a:xfrm>
            <a:prstGeom prst="rect">
              <a:avLst/>
            </a:prstGeom>
          </p:spPr>
        </p:pic>
        <p:sp>
          <p:nvSpPr>
            <p:cNvPr id="2436" name="textruta 2435">
              <a:extLst>
                <a:ext uri="{FF2B5EF4-FFF2-40B4-BE49-F238E27FC236}">
                  <a16:creationId xmlns:a16="http://schemas.microsoft.com/office/drawing/2014/main" id="{503596C0-9010-ED89-16C6-640C06A2F9C9}"/>
                </a:ext>
              </a:extLst>
            </p:cNvPr>
            <p:cNvSpPr txBox="1"/>
            <p:nvPr/>
          </p:nvSpPr>
          <p:spPr>
            <a:xfrm>
              <a:off x="3171547" y="3436576"/>
              <a:ext cx="1730791" cy="8911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Vid bearbetning </a:t>
              </a:r>
              <a:r>
                <a:rPr lang="sv-SE" sz="1000" dirty="0">
                  <a:solidFill>
                    <a:srgbClr val="000000"/>
                  </a:solidFill>
                  <a:latin typeface="Century Gothic"/>
                </a:rPr>
                <a:t>tar </a:t>
              </a: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C fram och analyserar informationen och därför ökar informationsmängden i systemet.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30" name="Textruta 7">
            <a:extLst>
              <a:ext uri="{FF2B5EF4-FFF2-40B4-BE49-F238E27FC236}">
                <a16:creationId xmlns:a16="http://schemas.microsoft.com/office/drawing/2014/main" id="{1F516C0A-58F4-9341-418F-F4DD27021AE1}"/>
              </a:ext>
            </a:extLst>
          </p:cNvPr>
          <p:cNvSpPr>
            <a:spLocks noChangeAspect="1"/>
          </p:cNvSpPr>
          <p:nvPr/>
        </p:nvSpPr>
        <p:spPr>
          <a:xfrm>
            <a:off x="5598517" y="2281209"/>
            <a:ext cx="2025861" cy="1351238"/>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E6F3F0"/>
          </a:solidFill>
          <a:ln w="0" cap="flat">
            <a:solidFill>
              <a:srgbClr val="00866A"/>
            </a:solidFill>
            <a:prstDash val="solid"/>
            <a:miter/>
          </a:ln>
        </p:spPr>
        <p:txBody>
          <a:bodyPr lIns="108000" tIns="0" rIns="72000" bIns="216000" rtlCol="0" anchor="ctr"/>
          <a:lstStyle/>
          <a:p>
            <a:pPr lvl="0"/>
            <a:r>
              <a:rPr lang="sv-SE" sz="1000" dirty="0">
                <a:solidFill>
                  <a:srgbClr val="000000"/>
                </a:solidFill>
                <a:latin typeface="Century Gothic"/>
              </a:rPr>
              <a:t>När bearbetningen är klar rapporterar Aktör C på överenskommet sätt.  Informationsmängden i systemet ökar då informationen sprids. </a:t>
            </a:r>
          </a:p>
        </p:txBody>
      </p:sp>
      <p:grpSp>
        <p:nvGrpSpPr>
          <p:cNvPr id="2437" name="Textruta 8">
            <a:extLst>
              <a:ext uri="{FF2B5EF4-FFF2-40B4-BE49-F238E27FC236}">
                <a16:creationId xmlns:a16="http://schemas.microsoft.com/office/drawing/2014/main" id="{1C43631F-5794-8B75-81EB-11887D0628A1}"/>
              </a:ext>
            </a:extLst>
          </p:cNvPr>
          <p:cNvGrpSpPr/>
          <p:nvPr/>
        </p:nvGrpSpPr>
        <p:grpSpPr>
          <a:xfrm>
            <a:off x="5508937" y="2040565"/>
            <a:ext cx="1787223" cy="1105077"/>
            <a:chOff x="3166793" y="3412165"/>
            <a:chExt cx="1787223" cy="1105077"/>
          </a:xfrm>
        </p:grpSpPr>
        <p:pic>
          <p:nvPicPr>
            <p:cNvPr id="2438" name="Bild 2437">
              <a:extLst>
                <a:ext uri="{FF2B5EF4-FFF2-40B4-BE49-F238E27FC236}">
                  <a16:creationId xmlns:a16="http://schemas.microsoft.com/office/drawing/2014/main" id="{160FC366-4B31-B7A0-0587-4CFEBA26B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2439" name="textruta 2438">
              <a:extLst>
                <a:ext uri="{FF2B5EF4-FFF2-40B4-BE49-F238E27FC236}">
                  <a16:creationId xmlns:a16="http://schemas.microsoft.com/office/drawing/2014/main" id="{0168C91E-5A0E-BE9E-807C-5119E5114F61}"/>
                </a:ext>
              </a:extLst>
            </p:cNvPr>
            <p:cNvSpPr txBox="1"/>
            <p:nvPr/>
          </p:nvSpPr>
          <p:spPr>
            <a:xfrm>
              <a:off x="3174003" y="3576322"/>
              <a:ext cx="1730791" cy="553998"/>
            </a:xfrm>
            <a:prstGeom prst="rect">
              <a:avLst/>
            </a:prstGeom>
            <a:noFill/>
          </p:spPr>
          <p:txBody>
            <a:bodyPr wrap="square" rtlCol="0">
              <a:spAutoFit/>
            </a:bodyPr>
            <a:lstStyle/>
            <a:p>
              <a:r>
                <a:rPr lang="sv-SE" sz="1000" dirty="0">
                  <a:latin typeface="+mj-lt"/>
                </a:rPr>
                <a:t>Aktör B tar emot rapporteringen och kvitterar den.</a:t>
              </a:r>
            </a:p>
          </p:txBody>
        </p:sp>
      </p:grpSp>
      <p:grpSp>
        <p:nvGrpSpPr>
          <p:cNvPr id="2440" name="Textruta 9">
            <a:extLst>
              <a:ext uri="{FF2B5EF4-FFF2-40B4-BE49-F238E27FC236}">
                <a16:creationId xmlns:a16="http://schemas.microsoft.com/office/drawing/2014/main" id="{070F0524-D1F2-552E-92F1-5CD6A6839682}"/>
              </a:ext>
            </a:extLst>
          </p:cNvPr>
          <p:cNvGrpSpPr/>
          <p:nvPr/>
        </p:nvGrpSpPr>
        <p:grpSpPr>
          <a:xfrm>
            <a:off x="6286979" y="1583364"/>
            <a:ext cx="1787223" cy="1105077"/>
            <a:chOff x="3166793" y="3412165"/>
            <a:chExt cx="1787223" cy="1105077"/>
          </a:xfrm>
        </p:grpSpPr>
        <p:pic>
          <p:nvPicPr>
            <p:cNvPr id="2442" name="Bild 2441">
              <a:extLst>
                <a:ext uri="{FF2B5EF4-FFF2-40B4-BE49-F238E27FC236}">
                  <a16:creationId xmlns:a16="http://schemas.microsoft.com/office/drawing/2014/main" id="{4EAA04F1-3FF9-6BBC-1AD6-6C5ABDA16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2463" name="textruta 2462">
              <a:extLst>
                <a:ext uri="{FF2B5EF4-FFF2-40B4-BE49-F238E27FC236}">
                  <a16:creationId xmlns:a16="http://schemas.microsoft.com/office/drawing/2014/main" id="{1635F95D-2FDF-1F75-4232-AC10C2BA06FB}"/>
                </a:ext>
              </a:extLst>
            </p:cNvPr>
            <p:cNvSpPr txBox="1"/>
            <p:nvPr/>
          </p:nvSpPr>
          <p:spPr>
            <a:xfrm>
              <a:off x="3171547" y="3436576"/>
              <a:ext cx="173079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B bearbetar insamlad information innan den rapporteras. Informationsmängden i systemet ökar. </a:t>
              </a:r>
            </a:p>
          </p:txBody>
        </p:sp>
      </p:grpSp>
      <p:sp>
        <p:nvSpPr>
          <p:cNvPr id="1860" name="Textruta 10">
            <a:extLst>
              <a:ext uri="{FF2B5EF4-FFF2-40B4-BE49-F238E27FC236}">
                <a16:creationId xmlns:a16="http://schemas.microsoft.com/office/drawing/2014/main" id="{361D61CC-5FEE-2ECB-A439-ABCE03F89ED9}"/>
              </a:ext>
            </a:extLst>
          </p:cNvPr>
          <p:cNvSpPr>
            <a:spLocks noChangeAspect="1"/>
          </p:cNvSpPr>
          <p:nvPr/>
        </p:nvSpPr>
        <p:spPr>
          <a:xfrm>
            <a:off x="6486194" y="1084001"/>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5DCD0"/>
          </a:solidFill>
          <a:ln w="0" cap="flat">
            <a:solidFill>
              <a:srgbClr val="CC4E13"/>
            </a:solidFill>
            <a:prstDash val="solid"/>
            <a:miter/>
          </a:ln>
        </p:spPr>
        <p:txBody>
          <a:bodyPr lIns="108000" tIns="0" rIns="72000" bIns="216000" rtlCol="0" anchor="ctr"/>
          <a:lstStyle/>
          <a:p>
            <a:pPr lvl="0"/>
            <a:r>
              <a:rPr lang="sv-SE" sz="1000" dirty="0">
                <a:solidFill>
                  <a:srgbClr val="000000"/>
                </a:solidFill>
                <a:latin typeface="Century Gothic"/>
              </a:rPr>
              <a:t>När bearbetningen är klar rapporterar Aktör B på överenskommet sätt. Informationsmängden ökar då informationen sprids.</a:t>
            </a:r>
          </a:p>
        </p:txBody>
      </p:sp>
      <p:sp>
        <p:nvSpPr>
          <p:cNvPr id="58" name="Textruta 11">
            <a:extLst>
              <a:ext uri="{FF2B5EF4-FFF2-40B4-BE49-F238E27FC236}">
                <a16:creationId xmlns:a16="http://schemas.microsoft.com/office/drawing/2014/main" id="{E07EFFD4-2AAF-153F-151B-FC84E2F7ED65}"/>
              </a:ext>
            </a:extLst>
          </p:cNvPr>
          <p:cNvSpPr>
            <a:spLocks noChangeAspect="1"/>
          </p:cNvSpPr>
          <p:nvPr/>
        </p:nvSpPr>
        <p:spPr>
          <a:xfrm>
            <a:off x="5695087" y="620595"/>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tar emot rapporteringen och kvitterar den.</a:t>
            </a:r>
          </a:p>
        </p:txBody>
      </p:sp>
      <p:sp>
        <p:nvSpPr>
          <p:cNvPr id="48" name="Textruta 12">
            <a:extLst>
              <a:ext uri="{FF2B5EF4-FFF2-40B4-BE49-F238E27FC236}">
                <a16:creationId xmlns:a16="http://schemas.microsoft.com/office/drawing/2014/main" id="{C21311B6-2884-FC73-0698-D79E71FBF595}"/>
              </a:ext>
            </a:extLst>
          </p:cNvPr>
          <p:cNvSpPr>
            <a:spLocks noChangeAspect="1"/>
          </p:cNvSpPr>
          <p:nvPr/>
        </p:nvSpPr>
        <p:spPr>
          <a:xfrm>
            <a:off x="6476282" y="187753"/>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bearbetar och sammanställer insamlad information till en slutlig produkt. Informationsmängden ökar.</a:t>
            </a:r>
          </a:p>
        </p:txBody>
      </p:sp>
      <p:grpSp>
        <p:nvGrpSpPr>
          <p:cNvPr id="2464" name="Tetxruta 14">
            <a:extLst>
              <a:ext uri="{FF2B5EF4-FFF2-40B4-BE49-F238E27FC236}">
                <a16:creationId xmlns:a16="http://schemas.microsoft.com/office/drawing/2014/main" id="{02B9429C-1C77-AD6F-1D94-F08A379D86EC}"/>
              </a:ext>
            </a:extLst>
          </p:cNvPr>
          <p:cNvGrpSpPr/>
          <p:nvPr/>
        </p:nvGrpSpPr>
        <p:grpSpPr>
          <a:xfrm>
            <a:off x="8455952" y="351017"/>
            <a:ext cx="2787994" cy="1347298"/>
            <a:chOff x="5562468" y="2218937"/>
            <a:chExt cx="1906361" cy="904761"/>
          </a:xfrm>
        </p:grpSpPr>
        <p:pic>
          <p:nvPicPr>
            <p:cNvPr id="2465" name="Bild 2464">
              <a:extLst>
                <a:ext uri="{FF2B5EF4-FFF2-40B4-BE49-F238E27FC236}">
                  <a16:creationId xmlns:a16="http://schemas.microsoft.com/office/drawing/2014/main" id="{04793970-2973-70C5-2FF5-3213A5C260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2468" y="2218937"/>
              <a:ext cx="1866900" cy="901700"/>
            </a:xfrm>
            <a:prstGeom prst="rect">
              <a:avLst/>
            </a:prstGeom>
          </p:spPr>
        </p:pic>
        <p:sp>
          <p:nvSpPr>
            <p:cNvPr id="2466" name="textruta 2465">
              <a:extLst>
                <a:ext uri="{FF2B5EF4-FFF2-40B4-BE49-F238E27FC236}">
                  <a16:creationId xmlns:a16="http://schemas.microsoft.com/office/drawing/2014/main" id="{D4B7F44D-83E4-FBCC-5A25-CD0BBF7BCEDD}"/>
                </a:ext>
              </a:extLst>
            </p:cNvPr>
            <p:cNvSpPr txBox="1"/>
            <p:nvPr/>
          </p:nvSpPr>
          <p:spPr>
            <a:xfrm>
              <a:off x="5738038" y="2234959"/>
              <a:ext cx="1730791" cy="888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När sammanställningen är klar rapporterar Aktör A på överenskommet sätt. </a:t>
              </a:r>
              <a:r>
                <a:rPr lang="sv-SE" sz="1000" dirty="0">
                  <a:solidFill>
                    <a:srgbClr val="000000"/>
                  </a:solidFill>
                  <a:latin typeface="Century Gothic"/>
                </a:rPr>
                <a:t>Behovet av mängden information i hela systemet har </a:t>
              </a:r>
              <a:r>
                <a:rPr kumimoji="0" lang="sv-SE" sz="1000" b="0" i="0" u="none" strike="noStrike" kern="1200" cap="none" spc="0" normalizeH="0" baseline="0" noProof="0" dirty="0">
                  <a:ln>
                    <a:noFill/>
                  </a:ln>
                  <a:solidFill>
                    <a:srgbClr val="000000"/>
                  </a:solidFill>
                  <a:effectLst/>
                  <a:uLnTx/>
                  <a:uFillTx/>
                  <a:latin typeface="Century Gothic"/>
                  <a:ea typeface="+mn-ea"/>
                  <a:cs typeface="+mn-cs"/>
                </a:rPr>
                <a:t>mötts. Aktör A återkopplar sedan till Aktör B som i sin tur återkopplar till de aktörer som bidragit med information.</a:t>
              </a:r>
            </a:p>
          </p:txBody>
        </p:sp>
      </p:grpSp>
    </p:spTree>
    <p:extLst>
      <p:ext uri="{BB962C8B-B14F-4D97-AF65-F5344CB8AC3E}">
        <p14:creationId xmlns:p14="http://schemas.microsoft.com/office/powerpoint/2010/main" val="31215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477"/>
                                        </p:tgtEl>
                                        <p:attrNameLst>
                                          <p:attrName>style.visibility</p:attrName>
                                        </p:attrNameLst>
                                      </p:cBhvr>
                                      <p:to>
                                        <p:strVal val="visible"/>
                                      </p:to>
                                    </p:set>
                                  </p:childTnLst>
                                  <p:subTnLst>
                                    <p:set>
                                      <p:cBhvr override="childStyle">
                                        <p:cTn dur="1" fill="hold" display="0" masterRel="nextClick" afterEffect="1"/>
                                        <p:tgtEl>
                                          <p:spTgt spid="247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9" presetID="0" presetClass="path" presetSubtype="0" accel="50000" decel="50000" fill="hold" nodeType="withEffect">
                                  <p:stCondLst>
                                    <p:cond delay="0"/>
                                  </p:stCondLst>
                                  <p:childTnLst>
                                    <p:animMotion origin="layout" path="M 4.58333E-6 -3.7037E-7 L 0.06927 -0.07176 " pathEditMode="relative" rAng="0" ptsTypes="AA">
                                      <p:cBhvr>
                                        <p:cTn id="20" dur="1000" fill="hold"/>
                                        <p:tgtEl>
                                          <p:spTgt spid="20"/>
                                        </p:tgtEl>
                                        <p:attrNameLst>
                                          <p:attrName>ppt_x</p:attrName>
                                          <p:attrName>ppt_y</p:attrName>
                                        </p:attrNameLst>
                                      </p:cBhvr>
                                      <p:rCtr x="3464" y="-358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73"/>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918"/>
                                        </p:tgtEl>
                                        <p:attrNameLst>
                                          <p:attrName>style.visibility</p:attrName>
                                        </p:attrNameLst>
                                      </p:cBhvr>
                                      <p:to>
                                        <p:strVal val="visible"/>
                                      </p:to>
                                    </p:set>
                                  </p:childTnLst>
                                  <p:subTnLst>
                                    <p:set>
                                      <p:cBhvr override="childStyle">
                                        <p:cTn dur="1" fill="hold" display="0" masterRel="nextClick" afterEffect="1"/>
                                        <p:tgtEl>
                                          <p:spTgt spid="19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45" presetID="0" presetClass="path" presetSubtype="0" accel="50000" decel="50000" fill="hold" nodeType="withEffect">
                                  <p:stCondLst>
                                    <p:cond delay="0"/>
                                  </p:stCondLst>
                                  <p:childTnLst>
                                    <p:animMotion origin="layout" path="M 0.06927 -0.07176 L 0.14153 -0.14329 " pathEditMode="relative" rAng="0" ptsTypes="AA">
                                      <p:cBhvr>
                                        <p:cTn id="46" dur="1000" fill="hold"/>
                                        <p:tgtEl>
                                          <p:spTgt spid="20"/>
                                        </p:tgtEl>
                                        <p:attrNameLst>
                                          <p:attrName>ppt_x</p:attrName>
                                          <p:attrName>ppt_y</p:attrName>
                                        </p:attrNameLst>
                                      </p:cBhvr>
                                      <p:rCtr x="3607" y="-3588"/>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8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500"/>
                                  </p:stCondLst>
                                  <p:childTnLst>
                                    <p:set>
                                      <p:cBhvr>
                                        <p:cTn id="55" dur="1" fill="hold">
                                          <p:stCondLst>
                                            <p:cond delay="0"/>
                                          </p:stCondLst>
                                        </p:cTn>
                                        <p:tgtEl>
                                          <p:spTgt spid="1920"/>
                                        </p:tgtEl>
                                        <p:attrNameLst>
                                          <p:attrName>style.visibility</p:attrName>
                                        </p:attrNameLst>
                                      </p:cBhvr>
                                      <p:to>
                                        <p:strVal val="visible"/>
                                      </p:to>
                                    </p:set>
                                  </p:childTnLst>
                                  <p:subTnLst>
                                    <p:set>
                                      <p:cBhvr override="childStyle">
                                        <p:cTn dur="1" fill="hold" display="0" masterRel="nextClick" afterEffect="1"/>
                                        <p:tgtEl>
                                          <p:spTgt spid="1920"/>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0" presetClass="path" presetSubtype="0" accel="50000" decel="50000" fill="hold" nodeType="withEffect">
                                  <p:stCondLst>
                                    <p:cond delay="0"/>
                                  </p:stCondLst>
                                  <p:childTnLst>
                                    <p:animMotion origin="layout" path="M 0.14153 -0.14329 L 0.20325 -0.20694 " pathEditMode="relative" rAng="0" ptsTypes="AA">
                                      <p:cBhvr>
                                        <p:cTn id="61" dur="1000" fill="hold"/>
                                        <p:tgtEl>
                                          <p:spTgt spid="20"/>
                                        </p:tgtEl>
                                        <p:attrNameLst>
                                          <p:attrName>ppt_x</p:attrName>
                                          <p:attrName>ppt_y</p:attrName>
                                        </p:attrNameLst>
                                      </p:cBhvr>
                                      <p:rCtr x="3086" y="-3194"/>
                                    </p:animMotion>
                                  </p:childTnLst>
                                </p:cTn>
                              </p:par>
                              <p:par>
                                <p:cTn id="62" presetID="1" presetClass="entr" presetSubtype="0" fill="hold" grpId="0" nodeType="withEffect">
                                  <p:stCondLst>
                                    <p:cond delay="0"/>
                                  </p:stCondLst>
                                  <p:childTnLst>
                                    <p:set>
                                      <p:cBhvr>
                                        <p:cTn id="63" dur="1" fill="hold">
                                          <p:stCondLst>
                                            <p:cond delay="0"/>
                                          </p:stCondLst>
                                        </p:cTn>
                                        <p:tgtEl>
                                          <p:spTgt spid="188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88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874"/>
                                        </p:tgtEl>
                                        <p:attrNameLst>
                                          <p:attrName>style.visibility</p:attrName>
                                        </p:attrNameLst>
                                      </p:cBhvr>
                                      <p:to>
                                        <p:strVal val="visible"/>
                                      </p:to>
                                    </p:se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446"/>
                                        </p:tgtEl>
                                        <p:attrNameLst>
                                          <p:attrName>style.visibility</p:attrName>
                                        </p:attrNameLst>
                                      </p:cBhvr>
                                      <p:to>
                                        <p:strVal val="visible"/>
                                      </p:to>
                                    </p:set>
                                    <p:animEffect transition="in" filter="wipe(left)">
                                      <p:cBhvr>
                                        <p:cTn id="71" dur="500"/>
                                        <p:tgtEl>
                                          <p:spTgt spid="2446"/>
                                        </p:tgtEl>
                                      </p:cBhvr>
                                    </p:animEffect>
                                  </p:childTnLst>
                                </p:cTn>
                              </p:par>
                              <p:par>
                                <p:cTn id="72" presetID="1" presetClass="entr" presetSubtype="0" fill="hold" nodeType="withEffect">
                                  <p:stCondLst>
                                    <p:cond delay="0"/>
                                  </p:stCondLst>
                                  <p:childTnLst>
                                    <p:set>
                                      <p:cBhvr>
                                        <p:cTn id="73" dur="1" fill="hold">
                                          <p:stCondLst>
                                            <p:cond delay="0"/>
                                          </p:stCondLst>
                                        </p:cTn>
                                        <p:tgtEl>
                                          <p:spTgt spid="2432"/>
                                        </p:tgtEl>
                                        <p:attrNameLst>
                                          <p:attrName>style.visibility</p:attrName>
                                        </p:attrNameLst>
                                      </p:cBhvr>
                                      <p:to>
                                        <p:strVal val="visible"/>
                                      </p:to>
                                    </p:set>
                                  </p:childTnLst>
                                  <p:subTnLst>
                                    <p:set>
                                      <p:cBhvr override="childStyle">
                                        <p:cTn dur="1" fill="hold" display="0" masterRel="nextClick" afterEffect="1"/>
                                        <p:tgtEl>
                                          <p:spTgt spid="2432"/>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0" presetClass="path" presetSubtype="0" accel="50000" decel="50000" fill="hold" nodeType="withEffect">
                                  <p:stCondLst>
                                    <p:cond delay="0"/>
                                  </p:stCondLst>
                                  <p:childTnLst>
                                    <p:animMotion origin="layout" path="M 0.20273 -0.20694 L 0.27018 -0.27523 " pathEditMode="relative" rAng="0" ptsTypes="AA">
                                      <p:cBhvr>
                                        <p:cTn id="79" dur="1000" fill="hold"/>
                                        <p:tgtEl>
                                          <p:spTgt spid="20"/>
                                        </p:tgtEl>
                                        <p:attrNameLst>
                                          <p:attrName>ppt_x</p:attrName>
                                          <p:attrName>ppt_y</p:attrName>
                                        </p:attrNameLst>
                                      </p:cBhvr>
                                      <p:rCtr x="3372" y="-3426"/>
                                    </p:animMotion>
                                  </p:childTnLst>
                                </p:cTn>
                              </p:par>
                              <p:par>
                                <p:cTn id="80" presetID="1" presetClass="entr" presetSubtype="0" fill="hold" grpId="0" nodeType="withEffect">
                                  <p:stCondLst>
                                    <p:cond delay="0"/>
                                  </p:stCondLst>
                                  <p:childTnLst>
                                    <p:set>
                                      <p:cBhvr>
                                        <p:cTn id="81" dur="1" fill="hold">
                                          <p:stCondLst>
                                            <p:cond delay="0"/>
                                          </p:stCondLst>
                                        </p:cTn>
                                        <p:tgtEl>
                                          <p:spTgt spid="1885"/>
                                        </p:tgtEl>
                                        <p:attrNameLst>
                                          <p:attrName>style.visibility</p:attrName>
                                        </p:attrNameLst>
                                      </p:cBhvr>
                                      <p:to>
                                        <p:strVal val="visible"/>
                                      </p:to>
                                    </p:se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2458"/>
                                        </p:tgtEl>
                                        <p:attrNameLst>
                                          <p:attrName>style.visibility</p:attrName>
                                        </p:attrNameLst>
                                      </p:cBhvr>
                                      <p:to>
                                        <p:strVal val="visible"/>
                                      </p:to>
                                    </p:set>
                                    <p:animEffect transition="in" filter="wipe(left)">
                                      <p:cBhvr>
                                        <p:cTn id="85" dur="500"/>
                                        <p:tgtEl>
                                          <p:spTgt spid="2458"/>
                                        </p:tgtEl>
                                      </p:cBhvr>
                                    </p:animEffect>
                                  </p:childTnLst>
                                </p:cTn>
                              </p:par>
                            </p:childTnLst>
                          </p:cTn>
                        </p:par>
                        <p:par>
                          <p:cTn id="86" fill="hold">
                            <p:stCondLst>
                              <p:cond delay="1500"/>
                            </p:stCondLst>
                            <p:childTnLst>
                              <p:par>
                                <p:cTn id="87" presetID="1" presetClass="entr" presetSubtype="0" fill="hold" grpId="0" nodeType="afterEffect">
                                  <p:stCondLst>
                                    <p:cond delay="1000"/>
                                  </p:stCondLst>
                                  <p:childTnLst>
                                    <p:set>
                                      <p:cBhvr>
                                        <p:cTn id="8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69"/>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500"/>
                                  </p:stCondLst>
                                  <p:childTnLst>
                                    <p:set>
                                      <p:cBhvr>
                                        <p:cTn id="97" dur="1" fill="hold">
                                          <p:stCondLst>
                                            <p:cond delay="0"/>
                                          </p:stCondLst>
                                        </p:cTn>
                                        <p:tgtEl>
                                          <p:spTgt spid="2437"/>
                                        </p:tgtEl>
                                        <p:attrNameLst>
                                          <p:attrName>style.visibility</p:attrName>
                                        </p:attrNameLst>
                                      </p:cBhvr>
                                      <p:to>
                                        <p:strVal val="visible"/>
                                      </p:to>
                                    </p:set>
                                  </p:childTnLst>
                                  <p:subTnLst>
                                    <p:set>
                                      <p:cBhvr override="childStyle">
                                        <p:cTn dur="1" fill="hold" display="0" masterRel="nextClick" afterEffect="1"/>
                                        <p:tgtEl>
                                          <p:spTgt spid="2437"/>
                                        </p:tgtEl>
                                        <p:attrNameLst>
                                          <p:attrName>style.visibility</p:attrName>
                                        </p:attrNameLst>
                                      </p:cBhvr>
                                      <p:to>
                                        <p:strVal val="hidden"/>
                                      </p:to>
                                    </p:set>
                                  </p:subTnLst>
                                </p:cTn>
                              </p:par>
                              <p:par>
                                <p:cTn id="98" presetID="1" presetClass="entr" presetSubtype="0" fill="hold" grpId="0" nodeType="withEffect">
                                  <p:stCondLst>
                                    <p:cond delay="0"/>
                                  </p:stCondLst>
                                  <p:childTnLst>
                                    <p:set>
                                      <p:cBhvr>
                                        <p:cTn id="99" dur="1" fill="hold">
                                          <p:stCondLst>
                                            <p:cond delay="0"/>
                                          </p:stCondLst>
                                        </p:cTn>
                                        <p:tgtEl>
                                          <p:spTgt spid="187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childTnLst>
                                </p:cTn>
                              </p:par>
                              <p:par>
                                <p:cTn id="104" presetID="0" presetClass="path" presetSubtype="0" accel="50000" decel="50000" fill="hold" nodeType="withEffect">
                                  <p:stCondLst>
                                    <p:cond delay="0"/>
                                  </p:stCondLst>
                                  <p:childTnLst>
                                    <p:animMotion origin="layout" path="M 0.27018 -0.27523 L 0.33216 -0.33843 " pathEditMode="relative" rAng="0" ptsTypes="AA">
                                      <p:cBhvr>
                                        <p:cTn id="105" dur="1000" fill="hold"/>
                                        <p:tgtEl>
                                          <p:spTgt spid="20"/>
                                        </p:tgtEl>
                                        <p:attrNameLst>
                                          <p:attrName>ppt_x</p:attrName>
                                          <p:attrName>ppt_y</p:attrName>
                                        </p:attrNameLst>
                                      </p:cBhvr>
                                      <p:rCtr x="3099" y="-3171"/>
                                    </p:animMotion>
                                  </p:childTnLst>
                                </p:cTn>
                              </p:par>
                              <p:par>
                                <p:cTn id="106" presetID="1" presetClass="entr" presetSubtype="0" fill="hold" grpId="0" nodeType="withEffect">
                                  <p:stCondLst>
                                    <p:cond delay="0"/>
                                  </p:stCondLst>
                                  <p:childTnLst>
                                    <p:set>
                                      <p:cBhvr>
                                        <p:cTn id="107" dur="1" fill="hold">
                                          <p:stCondLst>
                                            <p:cond delay="0"/>
                                          </p:stCondLst>
                                        </p:cTn>
                                        <p:tgtEl>
                                          <p:spTgt spid="188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87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876"/>
                                        </p:tgtEl>
                                        <p:attrNameLst>
                                          <p:attrName>style.visibility</p:attrName>
                                        </p:attrNameLst>
                                      </p:cBhvr>
                                      <p:to>
                                        <p:strVal val="visible"/>
                                      </p:to>
                                    </p:set>
                                  </p:childTnLst>
                                </p:cTn>
                              </p:par>
                            </p:childTnLst>
                          </p:cTn>
                        </p:par>
                        <p:par>
                          <p:cTn id="112" fill="hold">
                            <p:stCondLst>
                              <p:cond delay="1000"/>
                            </p:stCondLst>
                            <p:childTnLst>
                              <p:par>
                                <p:cTn id="113" presetID="1" presetClass="entr" presetSubtype="0" fill="hold" nodeType="afterEffect">
                                  <p:stCondLst>
                                    <p:cond delay="500"/>
                                  </p:stCondLst>
                                  <p:childTnLst>
                                    <p:set>
                                      <p:cBhvr>
                                        <p:cTn id="114" dur="1" fill="hold">
                                          <p:stCondLst>
                                            <p:cond delay="0"/>
                                          </p:stCondLst>
                                        </p:cTn>
                                        <p:tgtEl>
                                          <p:spTgt spid="2440"/>
                                        </p:tgtEl>
                                        <p:attrNameLst>
                                          <p:attrName>style.visibility</p:attrName>
                                        </p:attrNameLst>
                                      </p:cBhvr>
                                      <p:to>
                                        <p:strVal val="visible"/>
                                      </p:to>
                                    </p:set>
                                  </p:childTnLst>
                                  <p:subTnLst>
                                    <p:set>
                                      <p:cBhvr override="childStyle">
                                        <p:cTn dur="1" fill="hold" display="0" masterRel="nextClick" afterEffect="1"/>
                                        <p:tgtEl>
                                          <p:spTgt spid="2440"/>
                                        </p:tgtEl>
                                        <p:attrNameLst>
                                          <p:attrName>style.visibility</p:attrName>
                                        </p:attrNameLst>
                                      </p:cBhvr>
                                      <p:to>
                                        <p:strVal val="hidden"/>
                                      </p:to>
                                    </p:set>
                                  </p:subTnLst>
                                </p:cTn>
                              </p:par>
                              <p:par>
                                <p:cTn id="115" presetID="22" presetClass="entr" presetSubtype="8" fill="hold" grpId="0" nodeType="withEffect">
                                  <p:stCondLst>
                                    <p:cond delay="0"/>
                                  </p:stCondLst>
                                  <p:childTnLst>
                                    <p:set>
                                      <p:cBhvr>
                                        <p:cTn id="116" dur="1" fill="hold">
                                          <p:stCondLst>
                                            <p:cond delay="0"/>
                                          </p:stCondLst>
                                        </p:cTn>
                                        <p:tgtEl>
                                          <p:spTgt spid="2459"/>
                                        </p:tgtEl>
                                        <p:attrNameLst>
                                          <p:attrName>style.visibility</p:attrName>
                                        </p:attrNameLst>
                                      </p:cBhvr>
                                      <p:to>
                                        <p:strVal val="visible"/>
                                      </p:to>
                                    </p:set>
                                    <p:animEffect transition="in" filter="wipe(left)">
                                      <p:cBhvr>
                                        <p:cTn id="117" dur="500"/>
                                        <p:tgtEl>
                                          <p:spTgt spid="2459"/>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childTnLst>
                                </p:cTn>
                              </p:par>
                              <p:par>
                                <p:cTn id="122" presetID="0" presetClass="path" presetSubtype="0" accel="50000" decel="50000" fill="hold" nodeType="withEffect">
                                  <p:stCondLst>
                                    <p:cond delay="0"/>
                                  </p:stCondLst>
                                  <p:childTnLst>
                                    <p:animMotion origin="layout" path="M 0.33216 -0.33843 L 0.39895 -0.40486 " pathEditMode="relative" rAng="0" ptsTypes="AA">
                                      <p:cBhvr>
                                        <p:cTn id="123" dur="1000" fill="hold"/>
                                        <p:tgtEl>
                                          <p:spTgt spid="20"/>
                                        </p:tgtEl>
                                        <p:attrNameLst>
                                          <p:attrName>ppt_x</p:attrName>
                                          <p:attrName>ppt_y</p:attrName>
                                        </p:attrNameLst>
                                      </p:cBhvr>
                                      <p:rCtr x="3333" y="-3333"/>
                                    </p:animMotion>
                                  </p:childTnLst>
                                </p:cTn>
                              </p:par>
                              <p:par>
                                <p:cTn id="124" presetID="1" presetClass="entr" presetSubtype="0" fill="hold" grpId="0" nodeType="withEffect">
                                  <p:stCondLst>
                                    <p:cond delay="0"/>
                                  </p:stCondLst>
                                  <p:childTnLst>
                                    <p:set>
                                      <p:cBhvr>
                                        <p:cTn id="125" dur="1" fill="hold">
                                          <p:stCondLst>
                                            <p:cond delay="0"/>
                                          </p:stCondLst>
                                        </p:cTn>
                                        <p:tgtEl>
                                          <p:spTgt spid="188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878"/>
                                        </p:tgtEl>
                                        <p:attrNameLst>
                                          <p:attrName>style.visibility</p:attrName>
                                        </p:attrNameLst>
                                      </p:cBhvr>
                                      <p:to>
                                        <p:strVal val="visible"/>
                                      </p:to>
                                    </p:set>
                                  </p:childTnLst>
                                </p:cTn>
                              </p:par>
                            </p:childTnLst>
                          </p:cTn>
                        </p:par>
                        <p:par>
                          <p:cTn id="128" fill="hold">
                            <p:stCondLst>
                              <p:cond delay="1000"/>
                            </p:stCondLst>
                            <p:childTnLst>
                              <p:par>
                                <p:cTn id="129" presetID="1" presetClass="entr" presetSubtype="0" fill="hold" grpId="0" nodeType="afterEffect">
                                  <p:stCondLst>
                                    <p:cond delay="0"/>
                                  </p:stCondLst>
                                  <p:childTnLst>
                                    <p:set>
                                      <p:cBhvr>
                                        <p:cTn id="130" dur="1" fill="hold">
                                          <p:stCondLst>
                                            <p:cond delay="0"/>
                                          </p:stCondLst>
                                        </p:cTn>
                                        <p:tgtEl>
                                          <p:spTgt spid="1860"/>
                                        </p:tgtEl>
                                        <p:attrNameLst>
                                          <p:attrName>style.visibility</p:attrName>
                                        </p:attrNameLst>
                                      </p:cBhvr>
                                      <p:to>
                                        <p:strVal val="visible"/>
                                      </p:to>
                                    </p:set>
                                  </p:childTnLst>
                                  <p:subTnLst>
                                    <p:set>
                                      <p:cBhvr override="childStyle">
                                        <p:cTn dur="1" fill="hold" display="0" masterRel="nextClick" afterEffect="1"/>
                                        <p:tgtEl>
                                          <p:spTgt spid="1860"/>
                                        </p:tgtEl>
                                        <p:attrNameLst>
                                          <p:attrName>style.visibility</p:attrName>
                                        </p:attrNameLst>
                                      </p:cBhvr>
                                      <p:to>
                                        <p:strVal val="hidden"/>
                                      </p:to>
                                    </p:set>
                                  </p:subTnLst>
                                </p:cTn>
                              </p:par>
                              <p:par>
                                <p:cTn id="131" presetID="22" presetClass="entr" presetSubtype="8" fill="hold" grpId="0" nodeType="withEffect">
                                  <p:stCondLst>
                                    <p:cond delay="0"/>
                                  </p:stCondLst>
                                  <p:childTnLst>
                                    <p:set>
                                      <p:cBhvr>
                                        <p:cTn id="132" dur="1" fill="hold">
                                          <p:stCondLst>
                                            <p:cond delay="0"/>
                                          </p:stCondLst>
                                        </p:cTn>
                                        <p:tgtEl>
                                          <p:spTgt spid="2460"/>
                                        </p:tgtEl>
                                        <p:attrNameLst>
                                          <p:attrName>style.visibility</p:attrName>
                                        </p:attrNameLst>
                                      </p:cBhvr>
                                      <p:to>
                                        <p:strVal val="visible"/>
                                      </p:to>
                                    </p:set>
                                    <p:animEffect transition="in" filter="wipe(left)">
                                      <p:cBhvr>
                                        <p:cTn id="133" dur="500"/>
                                        <p:tgtEl>
                                          <p:spTgt spid="2460"/>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5"/>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870"/>
                                        </p:tgtEl>
                                        <p:attrNameLst>
                                          <p:attrName>style.visibility</p:attrName>
                                        </p:attrNameLst>
                                      </p:cBhvr>
                                      <p:to>
                                        <p:strVal val="visible"/>
                                      </p:to>
                                    </p:set>
                                  </p:childTnLst>
                                </p:cTn>
                              </p:par>
                            </p:childTnLst>
                          </p:cTn>
                        </p:par>
                        <p:par>
                          <p:cTn id="140" fill="hold">
                            <p:stCondLst>
                              <p:cond delay="0"/>
                            </p:stCondLst>
                            <p:childTnLst>
                              <p:par>
                                <p:cTn id="141" presetID="1" presetClass="entr" presetSubtype="0" fill="hold" grpId="0" nodeType="afterEffect">
                                  <p:stCondLst>
                                    <p:cond delay="1000"/>
                                  </p:stCondLst>
                                  <p:childTnLst>
                                    <p:set>
                                      <p:cBhvr>
                                        <p:cTn id="142"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88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8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877"/>
                                        </p:tgtEl>
                                        <p:attrNameLst>
                                          <p:attrName>style.visibility</p:attrName>
                                        </p:attrNameLst>
                                      </p:cBhvr>
                                      <p:to>
                                        <p:strVal val="visible"/>
                                      </p:to>
                                    </p:set>
                                  </p:childTnLst>
                                </p:cTn>
                              </p:par>
                              <p:par>
                                <p:cTn id="153" presetID="0" presetClass="path" presetSubtype="0" accel="50000" decel="50000" fill="hold" nodeType="withEffect">
                                  <p:stCondLst>
                                    <p:cond delay="0"/>
                                  </p:stCondLst>
                                  <p:childTnLst>
                                    <p:animMotion origin="layout" path="M 0.39895 -0.40486 L 0.46145 -0.46921 " pathEditMode="relative" rAng="0" ptsTypes="AA">
                                      <p:cBhvr>
                                        <p:cTn id="154" dur="1000" fill="hold"/>
                                        <p:tgtEl>
                                          <p:spTgt spid="20"/>
                                        </p:tgtEl>
                                        <p:attrNameLst>
                                          <p:attrName>ppt_x</p:attrName>
                                          <p:attrName>ppt_y</p:attrName>
                                        </p:attrNameLst>
                                      </p:cBhvr>
                                      <p:rCtr x="3125" y="-3218"/>
                                    </p:animMotion>
                                  </p:childTnLst>
                                </p:cTn>
                              </p:par>
                            </p:childTnLst>
                          </p:cTn>
                        </p:par>
                        <p:par>
                          <p:cTn id="155" fill="hold">
                            <p:stCondLst>
                              <p:cond delay="1000"/>
                            </p:stCondLst>
                            <p:childTnLst>
                              <p:par>
                                <p:cTn id="156" presetID="1" presetClass="entr" presetSubtype="0" fill="hold" grpId="0" nodeType="afterEffect">
                                  <p:stCondLst>
                                    <p:cond delay="0"/>
                                  </p:stCondLst>
                                  <p:childTnLst>
                                    <p:set>
                                      <p:cBhvr>
                                        <p:cTn id="157"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158" presetID="22" presetClass="entr" presetSubtype="8" fill="hold" grpId="0" nodeType="withEffect">
                                  <p:stCondLst>
                                    <p:cond delay="0"/>
                                  </p:stCondLst>
                                  <p:childTnLst>
                                    <p:set>
                                      <p:cBhvr>
                                        <p:cTn id="159" dur="1" fill="hold">
                                          <p:stCondLst>
                                            <p:cond delay="0"/>
                                          </p:stCondLst>
                                        </p:cTn>
                                        <p:tgtEl>
                                          <p:spTgt spid="2461"/>
                                        </p:tgtEl>
                                        <p:attrNameLst>
                                          <p:attrName>style.visibility</p:attrName>
                                        </p:attrNameLst>
                                      </p:cBhvr>
                                      <p:to>
                                        <p:strVal val="visible"/>
                                      </p:to>
                                    </p:set>
                                    <p:animEffect transition="in" filter="wipe(left)">
                                      <p:cBhvr>
                                        <p:cTn id="160" dur="500"/>
                                        <p:tgtEl>
                                          <p:spTgt spid="2461"/>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9"/>
                                        </p:tgtEl>
                                        <p:attrNameLst>
                                          <p:attrName>style.visibility</p:attrName>
                                        </p:attrNameLst>
                                      </p:cBhvr>
                                      <p:to>
                                        <p:strVal val="visible"/>
                                      </p:to>
                                    </p:set>
                                  </p:childTnLst>
                                </p:cTn>
                              </p:par>
                              <p:par>
                                <p:cTn id="165" presetID="0" presetClass="path" presetSubtype="0" accel="50000" decel="50000" fill="hold" nodeType="withEffect">
                                  <p:stCondLst>
                                    <p:cond delay="0"/>
                                  </p:stCondLst>
                                  <p:childTnLst>
                                    <p:animMotion origin="layout" path="M 0.46145 -0.47037 L 0.5289 -0.53657 " pathEditMode="relative" rAng="0" ptsTypes="AA">
                                      <p:cBhvr>
                                        <p:cTn id="166" dur="1000" fill="hold"/>
                                        <p:tgtEl>
                                          <p:spTgt spid="20"/>
                                        </p:tgtEl>
                                        <p:attrNameLst>
                                          <p:attrName>ppt_x</p:attrName>
                                          <p:attrName>ppt_y</p:attrName>
                                        </p:attrNameLst>
                                      </p:cBhvr>
                                      <p:rCtr x="3372" y="-3310"/>
                                    </p:animMotion>
                                  </p:childTnLst>
                                </p:cTn>
                              </p:par>
                              <p:par>
                                <p:cTn id="167" presetID="1" presetClass="entr" presetSubtype="0" fill="hold" grpId="0" nodeType="withEffect">
                                  <p:stCondLst>
                                    <p:cond delay="0"/>
                                  </p:stCondLst>
                                  <p:childTnLst>
                                    <p:set>
                                      <p:cBhvr>
                                        <p:cTn id="168" dur="1" fill="hold">
                                          <p:stCondLst>
                                            <p:cond delay="0"/>
                                          </p:stCondLst>
                                        </p:cTn>
                                        <p:tgtEl>
                                          <p:spTgt spid="1909"/>
                                        </p:tgtEl>
                                        <p:attrNameLst>
                                          <p:attrName>style.visibility</p:attrName>
                                        </p:attrNameLst>
                                      </p:cBhvr>
                                      <p:to>
                                        <p:strVal val="visible"/>
                                      </p:to>
                                    </p:set>
                                  </p:childTnLst>
                                </p:cTn>
                              </p:par>
                              <p:par>
                                <p:cTn id="169" presetID="1" presetClass="entr" presetSubtype="0" fill="hold" nodeType="withEffect">
                                  <p:stCondLst>
                                    <p:cond delay="1000"/>
                                  </p:stCondLst>
                                  <p:childTnLst>
                                    <p:set>
                                      <p:cBhvr>
                                        <p:cTn id="170" dur="1" fill="hold">
                                          <p:stCondLst>
                                            <p:cond delay="0"/>
                                          </p:stCondLst>
                                        </p:cTn>
                                        <p:tgtEl>
                                          <p:spTgt spid="2464"/>
                                        </p:tgtEl>
                                        <p:attrNameLst>
                                          <p:attrName>style.visibility</p:attrName>
                                        </p:attrNameLst>
                                      </p:cBhvr>
                                      <p:to>
                                        <p:strVal val="visible"/>
                                      </p:to>
                                    </p:set>
                                  </p:childTnLst>
                                  <p:subTnLst>
                                    <p:set>
                                      <p:cBhvr override="childStyle">
                                        <p:cTn dur="1" fill="hold" display="0" masterRel="nextClick" afterEffect="1"/>
                                        <p:tgtEl>
                                          <p:spTgt spid="2464"/>
                                        </p:tgtEl>
                                        <p:attrNameLst>
                                          <p:attrName>style.visibility</p:attrName>
                                        </p:attrNameLst>
                                      </p:cBhvr>
                                      <p:to>
                                        <p:strVal val="hidden"/>
                                      </p:to>
                                    </p:set>
                                  </p:subTnLst>
                                </p:cTn>
                              </p:par>
                              <p:par>
                                <p:cTn id="171" presetID="22" presetClass="entr" presetSubtype="8" fill="hold" grpId="0" nodeType="withEffect">
                                  <p:stCondLst>
                                    <p:cond delay="1000"/>
                                  </p:stCondLst>
                                  <p:childTnLst>
                                    <p:set>
                                      <p:cBhvr>
                                        <p:cTn id="172" dur="1" fill="hold">
                                          <p:stCondLst>
                                            <p:cond delay="0"/>
                                          </p:stCondLst>
                                        </p:cTn>
                                        <p:tgtEl>
                                          <p:spTgt spid="2462"/>
                                        </p:tgtEl>
                                        <p:attrNameLst>
                                          <p:attrName>style.visibility</p:attrName>
                                        </p:attrNameLst>
                                      </p:cBhvr>
                                      <p:to>
                                        <p:strVal val="visible"/>
                                      </p:to>
                                    </p:set>
                                    <p:animEffect transition="in" filter="wipe(left)">
                                      <p:cBhvr>
                                        <p:cTn id="173" dur="500"/>
                                        <p:tgtEl>
                                          <p:spTgt spid="2462"/>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6"/>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871"/>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881"/>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7"/>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910"/>
                                        </p:tgtEl>
                                        <p:attrNameLst>
                                          <p:attrName>style.visibility</p:attrName>
                                        </p:attrNameLst>
                                      </p:cBhvr>
                                      <p:to>
                                        <p:strVal val="visible"/>
                                      </p:to>
                                    </p:set>
                                  </p:childTnLst>
                                </p:cTn>
                              </p:par>
                              <p:par>
                                <p:cTn id="190" presetID="0" presetClass="path" presetSubtype="0" accel="50000" decel="50000" fill="hold" nodeType="withEffect">
                                  <p:stCondLst>
                                    <p:cond delay="0"/>
                                  </p:stCondLst>
                                  <p:childTnLst>
                                    <p:animMotion origin="layout" path="M 0.5289 -0.53657 L 0.59127 -0.60139 " pathEditMode="relative" rAng="0" ptsTypes="AA">
                                      <p:cBhvr>
                                        <p:cTn id="191" dur="1000" fill="hold"/>
                                        <p:tgtEl>
                                          <p:spTgt spid="20"/>
                                        </p:tgtEl>
                                        <p:attrNameLst>
                                          <p:attrName>ppt_x</p:attrName>
                                          <p:attrName>ppt_y</p:attrName>
                                        </p:attrNameLst>
                                      </p:cBhvr>
                                      <p:rCtr x="3112" y="-3241"/>
                                    </p:animMotion>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8"/>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5" grpId="0"/>
      <p:bldP spid="36" grpId="0"/>
      <p:bldP spid="37" grpId="0"/>
      <p:bldP spid="1869" grpId="0"/>
      <p:bldP spid="1870" grpId="0"/>
      <p:bldP spid="1871" grpId="0"/>
      <p:bldP spid="1872" grpId="0"/>
      <p:bldP spid="1873" grpId="0"/>
      <p:bldP spid="1874" grpId="0"/>
      <p:bldP spid="1875" grpId="0"/>
      <p:bldP spid="1876" grpId="0"/>
      <p:bldP spid="1877" grpId="0"/>
      <p:bldP spid="1878" grpId="0"/>
      <p:bldP spid="1879" grpId="0"/>
      <p:bldP spid="1880" grpId="0"/>
      <p:bldP spid="1881" grpId="0"/>
      <p:bldP spid="1882" grpId="0"/>
      <p:bldP spid="1883" grpId="0"/>
      <p:bldP spid="1884" grpId="0"/>
      <p:bldP spid="1885" grpId="0"/>
      <p:bldP spid="1886" grpId="0"/>
      <p:bldP spid="1887" grpId="0"/>
      <p:bldP spid="1888" grpId="0"/>
      <p:bldP spid="1909" grpId="0"/>
      <p:bldP spid="1910" grpId="0"/>
      <p:bldP spid="5" grpId="0" animBg="1"/>
      <p:bldP spid="6" grpId="0" animBg="1"/>
      <p:bldP spid="7" grpId="0" animBg="1"/>
      <p:bldP spid="8" grpId="0" animBg="1"/>
      <p:bldP spid="9" grpId="0" animBg="1"/>
      <p:bldP spid="10" grpId="0" animBg="1"/>
      <p:bldP spid="11" grpId="0" animBg="1"/>
      <p:bldP spid="17" grpId="0" animBg="1"/>
      <p:bldP spid="18" grpId="0" animBg="1"/>
      <p:bldP spid="19" grpId="0" animBg="1"/>
      <p:bldP spid="23" grpId="0" animBg="1"/>
      <p:bldP spid="24" grpId="0" animBg="1"/>
      <p:bldP spid="41" grpId="0" animBg="1"/>
      <p:bldP spid="42" grpId="0" animBg="1"/>
      <p:bldP spid="43" grpId="0" animBg="1"/>
      <p:bldP spid="2446" grpId="0" animBg="1"/>
      <p:bldP spid="2458" grpId="0" animBg="1"/>
      <p:bldP spid="2459" grpId="0" animBg="1"/>
      <p:bldP spid="2460" grpId="0" animBg="1"/>
      <p:bldP spid="2461" grpId="0" animBg="1"/>
      <p:bldP spid="2462" grpId="0" animBg="1"/>
      <p:bldP spid="2477" grpId="0" animBg="1"/>
      <p:bldP spid="14" grpId="0" animBg="1"/>
      <p:bldP spid="1918" grpId="0" animBg="1"/>
      <p:bldP spid="30" grpId="0" animBg="1"/>
      <p:bldP spid="1860" grpId="0" animBg="1"/>
      <p:bldP spid="58"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Frihandsfigur 1859">
            <a:extLst>
              <a:ext uri="{FF2B5EF4-FFF2-40B4-BE49-F238E27FC236}">
                <a16:creationId xmlns:a16="http://schemas.microsoft.com/office/drawing/2014/main" id="{934DA727-65E5-DFEB-6949-FD9D92E3DE9D}"/>
              </a:ext>
            </a:extLst>
          </p:cNvPr>
          <p:cNvSpPr/>
          <p:nvPr/>
        </p:nvSpPr>
        <p:spPr>
          <a:xfrm>
            <a:off x="7608532" y="762126"/>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6084404" y="1176734"/>
            <a:ext cx="6445139" cy="3804237"/>
            <a:chOff x="5878955" y="2342919"/>
            <a:chExt cx="4349675" cy="2567390"/>
          </a:xfrm>
        </p:grpSpPr>
        <p:grpSp>
          <p:nvGrpSpPr>
            <p:cNvPr id="1966" name="Grå ruta, botten rad">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7"/>
              <a:chOff x="6938769" y="3875263"/>
              <a:chExt cx="636245" cy="423027"/>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1" name="Grå ruta, botten rad">
              <a:extLst>
                <a:ext uri="{FF2B5EF4-FFF2-40B4-BE49-F238E27FC236}">
                  <a16:creationId xmlns:a16="http://schemas.microsoft.com/office/drawing/2014/main" id="{6BBA4E1B-673C-FD0A-C96D-3536F2A2D4F5}"/>
                </a:ext>
              </a:extLst>
            </p:cNvPr>
            <p:cNvGrpSpPr>
              <a:grpSpLocks/>
            </p:cNvGrpSpPr>
            <p:nvPr/>
          </p:nvGrpSpPr>
          <p:grpSpPr>
            <a:xfrm>
              <a:off x="7469441" y="3568871"/>
              <a:ext cx="636246" cy="422899"/>
              <a:chOff x="7469441" y="3568871"/>
              <a:chExt cx="636246"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6" cy="245190"/>
                <a:chOff x="7469441" y="3746580"/>
                <a:chExt cx="636246"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6" cy="245190"/>
                  <a:chOff x="7469441" y="3746580"/>
                  <a:chExt cx="636246"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2" name="Grå ruta, botten rad">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67" name="Grå ruta, botten rad">
              <a:extLst>
                <a:ext uri="{FF2B5EF4-FFF2-40B4-BE49-F238E27FC236}">
                  <a16:creationId xmlns:a16="http://schemas.microsoft.com/office/drawing/2014/main" id="{D83C4CAC-28C3-6178-A478-5820AC46EF48}"/>
                </a:ext>
              </a:extLst>
            </p:cNvPr>
            <p:cNvGrpSpPr>
              <a:grpSpLocks/>
            </p:cNvGrpSpPr>
            <p:nvPr/>
          </p:nvGrpSpPr>
          <p:grpSpPr>
            <a:xfrm>
              <a:off x="8530913" y="2955831"/>
              <a:ext cx="636246" cy="423026"/>
              <a:chOff x="8530913" y="2955831"/>
              <a:chExt cx="636246" cy="423026"/>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6" cy="245317"/>
                <a:chOff x="8530913" y="3133540"/>
                <a:chExt cx="636246"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6" cy="245317"/>
                  <a:chOff x="8530913" y="3133540"/>
                  <a:chExt cx="636246"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8" name="Grå ruta, botten rad">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6"/>
              <a:chOff x="9061713" y="2649312"/>
              <a:chExt cx="636245" cy="423026"/>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2" name="Grå ruta, botten rad">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7" name="Grå ruta, botten rad">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6" name="Grå ruta, botten rad">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2947797" y="730576"/>
            <a:ext cx="7224292" cy="4250252"/>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522525" y="1185895"/>
            <a:ext cx="6437777" cy="379606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5" name="Rad 4 – Lila ">
            <a:extLst>
              <a:ext uri="{FF2B5EF4-FFF2-40B4-BE49-F238E27FC236}">
                <a16:creationId xmlns:a16="http://schemas.microsoft.com/office/drawing/2014/main" id="{03772192-EDA5-AC6F-DBF9-96C4C9F4F3DB}"/>
              </a:ext>
            </a:extLst>
          </p:cNvPr>
          <p:cNvGrpSpPr>
            <a:grpSpLocks/>
          </p:cNvGrpSpPr>
          <p:nvPr/>
        </p:nvGrpSpPr>
        <p:grpSpPr>
          <a:xfrm>
            <a:off x="1367780" y="632609"/>
            <a:ext cx="7230904" cy="4348596"/>
            <a:chOff x="2695815" y="1975703"/>
            <a:chExt cx="4879969" cy="2934766"/>
          </a:xfrm>
        </p:grpSpPr>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3230950" y="4185928"/>
              <a:ext cx="629748" cy="416492"/>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2695815" y="4493977"/>
              <a:ext cx="629748" cy="416492"/>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3758689" y="3876475"/>
              <a:ext cx="635736" cy="422453"/>
              <a:chOff x="3758689" y="3876475"/>
              <a:chExt cx="635736"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1"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4289234" y="3569955"/>
              <a:ext cx="635990" cy="422453"/>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820033" y="3263435"/>
              <a:ext cx="635862" cy="422452"/>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50833" y="2956915"/>
              <a:ext cx="635735" cy="422580"/>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5884565" y="2653456"/>
              <a:ext cx="629748" cy="416492"/>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415238" y="2346936"/>
              <a:ext cx="629748" cy="416492"/>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6946037" y="1975703"/>
              <a:ext cx="629747" cy="481715"/>
              <a:chOff x="6946037" y="1975703"/>
              <a:chExt cx="629747" cy="481715"/>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89" name="Frihandsfigur 1888">
                <a:extLst>
                  <a:ext uri="{FF2B5EF4-FFF2-40B4-BE49-F238E27FC236}">
                    <a16:creationId xmlns:a16="http://schemas.microsoft.com/office/drawing/2014/main" id="{591B0BBE-4576-5F0F-99CA-F34D75D43B96}"/>
                  </a:ext>
                </a:extLst>
              </p:cNvPr>
              <p:cNvSpPr>
                <a:spLocks/>
              </p:cNvSpPr>
              <p:nvPr/>
            </p:nvSpPr>
            <p:spPr>
              <a:xfrm>
                <a:off x="6946037" y="21533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8" name="Frihandsfigur 1907">
                <a:extLst>
                  <a:ext uri="{FF2B5EF4-FFF2-40B4-BE49-F238E27FC236}">
                    <a16:creationId xmlns:a16="http://schemas.microsoft.com/office/drawing/2014/main" id="{C6474F47-5CFC-F9B1-FA52-AEC3C790C206}"/>
                  </a:ext>
                </a:extLst>
              </p:cNvPr>
              <p:cNvSpPr>
                <a:spLocks/>
              </p:cNvSpPr>
              <p:nvPr/>
            </p:nvSpPr>
            <p:spPr>
              <a:xfrm>
                <a:off x="6946037" y="19757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336552" y="266469"/>
            <a:ext cx="8164774" cy="4794227"/>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692462" y="4895492"/>
            <a:ext cx="9425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1500584" y="5331290"/>
            <a:ext cx="845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2377874" y="5869185"/>
            <a:ext cx="1024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78142" y="4065348"/>
            <a:ext cx="691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Tid</a:t>
            </a:r>
          </a:p>
        </p:txBody>
      </p:sp>
      <p:sp>
        <p:nvSpPr>
          <p:cNvPr id="2" name="Rubrik 1">
            <a:extLst>
              <a:ext uri="{FF2B5EF4-FFF2-40B4-BE49-F238E27FC236}">
                <a16:creationId xmlns:a16="http://schemas.microsoft.com/office/drawing/2014/main" id="{A089654C-4E22-0E91-7A3F-BE7F32179447}"/>
              </a:ext>
            </a:extLst>
          </p:cNvPr>
          <p:cNvSpPr>
            <a:spLocks noGrp="1" noRot="1" noMove="1" noResize="1" noEditPoints="1" noAdjustHandles="1" noChangeArrowheads="1" noChangeShapeType="1"/>
          </p:cNvSpPr>
          <p:nvPr>
            <p:ph type="title"/>
          </p:nvPr>
        </p:nvSpPr>
        <p:spPr/>
        <p:txBody>
          <a:bodyPr/>
          <a:lstStyle/>
          <a:p>
            <a:r>
              <a:rPr lang="sv-SE" dirty="0"/>
              <a:t>Rapporteringsprocessen</a:t>
            </a:r>
          </a:p>
        </p:txBody>
      </p:sp>
      <p:grpSp>
        <p:nvGrpSpPr>
          <p:cNvPr id="38" name="X Y-linjen">
            <a:extLst>
              <a:ext uri="{FF2B5EF4-FFF2-40B4-BE49-F238E27FC236}">
                <a16:creationId xmlns:a16="http://schemas.microsoft.com/office/drawing/2014/main" id="{94C7F5B2-3461-14A0-7B4C-96181EBD62AB}"/>
              </a:ext>
            </a:extLst>
          </p:cNvPr>
          <p:cNvGrpSpPr>
            <a:grpSpLocks noGrp="1" noUngrp="1" noRot="1" noChangeAspect="1" noMove="1" noResize="1"/>
          </p:cNvGrpSpPr>
          <p:nvPr/>
        </p:nvGrpSpPr>
        <p:grpSpPr>
          <a:xfrm>
            <a:off x="-3306055" y="2071833"/>
            <a:ext cx="15262524" cy="4446000"/>
            <a:chOff x="804672" y="3646872"/>
            <a:chExt cx="10319203" cy="3007313"/>
          </a:xfrm>
        </p:grpSpPr>
        <p:cxnSp>
          <p:nvCxnSpPr>
            <p:cNvPr id="39" name="Rak 38">
              <a:extLst>
                <a:ext uri="{FF2B5EF4-FFF2-40B4-BE49-F238E27FC236}">
                  <a16:creationId xmlns:a16="http://schemas.microsoft.com/office/drawing/2014/main" id="{28D499B3-7F93-E7F0-C1BB-070354E4EEAA}"/>
                </a:ext>
              </a:extLst>
            </p:cNvPr>
            <p:cNvCxnSpPr>
              <a:cxnSpLocks noGrp="1" noRot="1" noMove="1" noResize="1" noEditPoints="1" noAdjustHandles="1" noChangeArrowheads="1" noChangeShapeType="1"/>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C44DA7B4-148B-CF89-971F-1E85157471ED}"/>
                </a:ext>
              </a:extLst>
            </p:cNvPr>
            <p:cNvCxnSpPr>
              <a:cxnSpLocks noGrp="1" noRot="1" noMove="1" noResize="1" noEditPoints="1" noAdjustHandles="1" noChangeArrowheads="1" noChangeShapeType="1"/>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1871" name="textruta 1870">
            <a:extLst>
              <a:ext uri="{FF2B5EF4-FFF2-40B4-BE49-F238E27FC236}">
                <a16:creationId xmlns:a16="http://schemas.microsoft.com/office/drawing/2014/main" id="{499B70E4-9EC3-3CDC-9E69-0B893BD77464}"/>
              </a:ext>
            </a:extLst>
          </p:cNvPr>
          <p:cNvSpPr txBox="1"/>
          <p:nvPr/>
        </p:nvSpPr>
        <p:spPr>
          <a:xfrm>
            <a:off x="8506207" y="135380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Ta emot</a:t>
            </a:r>
          </a:p>
        </p:txBody>
      </p:sp>
      <p:sp>
        <p:nvSpPr>
          <p:cNvPr id="1872" name="textruta 1871">
            <a:extLst>
              <a:ext uri="{FF2B5EF4-FFF2-40B4-BE49-F238E27FC236}">
                <a16:creationId xmlns:a16="http://schemas.microsoft.com/office/drawing/2014/main" id="{9D260FE7-9FC2-18E3-84A7-0F5C3DE258EB}"/>
              </a:ext>
            </a:extLst>
          </p:cNvPr>
          <p:cNvSpPr txBox="1"/>
          <p:nvPr/>
        </p:nvSpPr>
        <p:spPr>
          <a:xfrm>
            <a:off x="10082458" y="13363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4" name="textruta 1873">
            <a:extLst>
              <a:ext uri="{FF2B5EF4-FFF2-40B4-BE49-F238E27FC236}">
                <a16:creationId xmlns:a16="http://schemas.microsoft.com/office/drawing/2014/main" id="{09670AA5-FB0F-7D8C-2FF2-429FDCE0B10F}"/>
              </a:ext>
            </a:extLst>
          </p:cNvPr>
          <p:cNvSpPr txBox="1"/>
          <p:nvPr/>
        </p:nvSpPr>
        <p:spPr>
          <a:xfrm>
            <a:off x="3793785" y="316677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5" name="textruta 1874">
            <a:extLst>
              <a:ext uri="{FF2B5EF4-FFF2-40B4-BE49-F238E27FC236}">
                <a16:creationId xmlns:a16="http://schemas.microsoft.com/office/drawing/2014/main" id="{6FF6EE02-F645-E117-4BE1-3AA1775F20E4}"/>
              </a:ext>
            </a:extLst>
          </p:cNvPr>
          <p:cNvSpPr txBox="1"/>
          <p:nvPr/>
        </p:nvSpPr>
        <p:spPr>
          <a:xfrm>
            <a:off x="4582827" y="27024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6" name="textruta 1875">
            <a:extLst>
              <a:ext uri="{FF2B5EF4-FFF2-40B4-BE49-F238E27FC236}">
                <a16:creationId xmlns:a16="http://schemas.microsoft.com/office/drawing/2014/main" id="{8EEB802E-FBBA-D2D4-CB87-C7878ABA31E8}"/>
              </a:ext>
            </a:extLst>
          </p:cNvPr>
          <p:cNvSpPr txBox="1"/>
          <p:nvPr/>
        </p:nvSpPr>
        <p:spPr>
          <a:xfrm>
            <a:off x="5349582" y="22465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7" name="textruta 1876">
            <a:extLst>
              <a:ext uri="{FF2B5EF4-FFF2-40B4-BE49-F238E27FC236}">
                <a16:creationId xmlns:a16="http://schemas.microsoft.com/office/drawing/2014/main" id="{5C4AACC4-18F7-5E0B-7B6C-54F1F0E3A679}"/>
              </a:ext>
            </a:extLst>
          </p:cNvPr>
          <p:cNvSpPr txBox="1"/>
          <p:nvPr/>
        </p:nvSpPr>
        <p:spPr>
          <a:xfrm>
            <a:off x="7733137" y="180575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8" name="textruta 1877">
            <a:extLst>
              <a:ext uri="{FF2B5EF4-FFF2-40B4-BE49-F238E27FC236}">
                <a16:creationId xmlns:a16="http://schemas.microsoft.com/office/drawing/2014/main" id="{ECE25F41-477A-4169-05B6-C810A8C38F93}"/>
              </a:ext>
            </a:extLst>
          </p:cNvPr>
          <p:cNvSpPr txBox="1"/>
          <p:nvPr/>
        </p:nvSpPr>
        <p:spPr>
          <a:xfrm>
            <a:off x="7708254" y="27064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9" name="textruta 1878">
            <a:extLst>
              <a:ext uri="{FF2B5EF4-FFF2-40B4-BE49-F238E27FC236}">
                <a16:creationId xmlns:a16="http://schemas.microsoft.com/office/drawing/2014/main" id="{00DCCBC5-283A-C820-7013-2D09BE994617}"/>
              </a:ext>
            </a:extLst>
          </p:cNvPr>
          <p:cNvSpPr txBox="1"/>
          <p:nvPr/>
        </p:nvSpPr>
        <p:spPr>
          <a:xfrm>
            <a:off x="6929459" y="31555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0" name="textruta 1879">
            <a:extLst>
              <a:ext uri="{FF2B5EF4-FFF2-40B4-BE49-F238E27FC236}">
                <a16:creationId xmlns:a16="http://schemas.microsoft.com/office/drawing/2014/main" id="{BC8289FC-8B74-2F5B-1CFF-FCDD5660A95B}"/>
              </a:ext>
            </a:extLst>
          </p:cNvPr>
          <p:cNvSpPr txBox="1"/>
          <p:nvPr/>
        </p:nvSpPr>
        <p:spPr>
          <a:xfrm>
            <a:off x="8498245" y="22586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1" name="textruta 1880">
            <a:extLst>
              <a:ext uri="{FF2B5EF4-FFF2-40B4-BE49-F238E27FC236}">
                <a16:creationId xmlns:a16="http://schemas.microsoft.com/office/drawing/2014/main" id="{5E62811C-8E8A-4180-0AA4-74C3B9CAB0E2}"/>
              </a:ext>
            </a:extLst>
          </p:cNvPr>
          <p:cNvSpPr txBox="1"/>
          <p:nvPr/>
        </p:nvSpPr>
        <p:spPr>
          <a:xfrm>
            <a:off x="9289482" y="179704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2" name="textruta 1881">
            <a:extLst>
              <a:ext uri="{FF2B5EF4-FFF2-40B4-BE49-F238E27FC236}">
                <a16:creationId xmlns:a16="http://schemas.microsoft.com/office/drawing/2014/main" id="{4600A16C-E105-58AA-FB28-5D3C0FF156B3}"/>
              </a:ext>
            </a:extLst>
          </p:cNvPr>
          <p:cNvSpPr txBox="1"/>
          <p:nvPr/>
        </p:nvSpPr>
        <p:spPr>
          <a:xfrm>
            <a:off x="4580634" y="362211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910" name="textruta 1909">
            <a:extLst>
              <a:ext uri="{FF2B5EF4-FFF2-40B4-BE49-F238E27FC236}">
                <a16:creationId xmlns:a16="http://schemas.microsoft.com/office/drawing/2014/main" id="{6E34219A-E5FC-AE0E-A317-3AC915860EFB}"/>
              </a:ext>
            </a:extLst>
          </p:cNvPr>
          <p:cNvSpPr txBox="1"/>
          <p:nvPr/>
        </p:nvSpPr>
        <p:spPr>
          <a:xfrm>
            <a:off x="9293936" y="8840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1915" name="textruta 1914">
            <a:extLst>
              <a:ext uri="{FF2B5EF4-FFF2-40B4-BE49-F238E27FC236}">
                <a16:creationId xmlns:a16="http://schemas.microsoft.com/office/drawing/2014/main" id="{BEC7061F-512A-2C55-19A4-A12AED3A71C3}"/>
              </a:ext>
            </a:extLst>
          </p:cNvPr>
          <p:cNvSpPr txBox="1"/>
          <p:nvPr/>
        </p:nvSpPr>
        <p:spPr>
          <a:xfrm>
            <a:off x="1426235" y="4470895"/>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Identifiera behov</a:t>
            </a:r>
          </a:p>
        </p:txBody>
      </p:sp>
      <p:sp>
        <p:nvSpPr>
          <p:cNvPr id="1916" name="textruta 1915">
            <a:extLst>
              <a:ext uri="{FF2B5EF4-FFF2-40B4-BE49-F238E27FC236}">
                <a16:creationId xmlns:a16="http://schemas.microsoft.com/office/drawing/2014/main" id="{1B40B049-1BF6-3239-0E9B-C1C0A5E8B56B}"/>
              </a:ext>
            </a:extLst>
          </p:cNvPr>
          <p:cNvSpPr txBox="1"/>
          <p:nvPr/>
        </p:nvSpPr>
        <p:spPr>
          <a:xfrm>
            <a:off x="2218123" y="405878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1917" name="textruta 1916">
            <a:extLst>
              <a:ext uri="{FF2B5EF4-FFF2-40B4-BE49-F238E27FC236}">
                <a16:creationId xmlns:a16="http://schemas.microsoft.com/office/drawing/2014/main" id="{B5F233FD-537C-5009-96B6-64A2FB279972}"/>
              </a:ext>
            </a:extLst>
          </p:cNvPr>
          <p:cNvSpPr txBox="1"/>
          <p:nvPr/>
        </p:nvSpPr>
        <p:spPr>
          <a:xfrm>
            <a:off x="3785666" y="40786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1919" name="textruta 1918">
            <a:extLst>
              <a:ext uri="{FF2B5EF4-FFF2-40B4-BE49-F238E27FC236}">
                <a16:creationId xmlns:a16="http://schemas.microsoft.com/office/drawing/2014/main" id="{0401B315-C390-95D4-4930-5939D4CE55DB}"/>
              </a:ext>
            </a:extLst>
          </p:cNvPr>
          <p:cNvSpPr txBox="1"/>
          <p:nvPr/>
        </p:nvSpPr>
        <p:spPr>
          <a:xfrm>
            <a:off x="2993187"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0" name="textruta 1919">
            <a:extLst>
              <a:ext uri="{FF2B5EF4-FFF2-40B4-BE49-F238E27FC236}">
                <a16:creationId xmlns:a16="http://schemas.microsoft.com/office/drawing/2014/main" id="{0C7D20E7-62A1-4957-E41B-C01D491F085E}"/>
              </a:ext>
            </a:extLst>
          </p:cNvPr>
          <p:cNvSpPr txBox="1"/>
          <p:nvPr/>
        </p:nvSpPr>
        <p:spPr>
          <a:xfrm>
            <a:off x="5359924" y="31689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1" name="textruta 1920">
            <a:extLst>
              <a:ext uri="{FF2B5EF4-FFF2-40B4-BE49-F238E27FC236}">
                <a16:creationId xmlns:a16="http://schemas.microsoft.com/office/drawing/2014/main" id="{32F5C85A-6F09-2A4B-15A0-3C3298BBBF06}"/>
              </a:ext>
            </a:extLst>
          </p:cNvPr>
          <p:cNvSpPr txBox="1"/>
          <p:nvPr/>
        </p:nvSpPr>
        <p:spPr>
          <a:xfrm>
            <a:off x="6155283" y="179162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2" name="textruta 1921">
            <a:extLst>
              <a:ext uri="{FF2B5EF4-FFF2-40B4-BE49-F238E27FC236}">
                <a16:creationId xmlns:a16="http://schemas.microsoft.com/office/drawing/2014/main" id="{5C01E0CD-1A4A-A552-C218-C0616FF6D56E}"/>
              </a:ext>
            </a:extLst>
          </p:cNvPr>
          <p:cNvSpPr txBox="1"/>
          <p:nvPr/>
        </p:nvSpPr>
        <p:spPr>
          <a:xfrm>
            <a:off x="3001895" y="361713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Invänta</a:t>
            </a:r>
          </a:p>
        </p:txBody>
      </p:sp>
      <p:sp>
        <p:nvSpPr>
          <p:cNvPr id="1923" name="textruta 1922">
            <a:extLst>
              <a:ext uri="{FF2B5EF4-FFF2-40B4-BE49-F238E27FC236}">
                <a16:creationId xmlns:a16="http://schemas.microsoft.com/office/drawing/2014/main" id="{F4E8D49E-48F2-4A9F-8813-30210978424E}"/>
              </a:ext>
            </a:extLst>
          </p:cNvPr>
          <p:cNvSpPr txBox="1"/>
          <p:nvPr/>
        </p:nvSpPr>
        <p:spPr>
          <a:xfrm>
            <a:off x="4569440"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4" name="textruta 1923">
            <a:extLst>
              <a:ext uri="{FF2B5EF4-FFF2-40B4-BE49-F238E27FC236}">
                <a16:creationId xmlns:a16="http://schemas.microsoft.com/office/drawing/2014/main" id="{3522A1F5-FE0C-676E-BF16-E3F59FC08A93}"/>
              </a:ext>
            </a:extLst>
          </p:cNvPr>
          <p:cNvSpPr txBox="1"/>
          <p:nvPr/>
        </p:nvSpPr>
        <p:spPr>
          <a:xfrm>
            <a:off x="5361921" y="40612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925" name="textruta 1924">
            <a:extLst>
              <a:ext uri="{FF2B5EF4-FFF2-40B4-BE49-F238E27FC236}">
                <a16:creationId xmlns:a16="http://schemas.microsoft.com/office/drawing/2014/main" id="{A772287C-71E3-4871-638C-8079BC6097D5}"/>
              </a:ext>
            </a:extLst>
          </p:cNvPr>
          <p:cNvSpPr txBox="1"/>
          <p:nvPr/>
        </p:nvSpPr>
        <p:spPr>
          <a:xfrm>
            <a:off x="6154401" y="360842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2441" name="textruta 2440">
            <a:extLst>
              <a:ext uri="{FF2B5EF4-FFF2-40B4-BE49-F238E27FC236}">
                <a16:creationId xmlns:a16="http://schemas.microsoft.com/office/drawing/2014/main" id="{A507B9DF-2085-93B7-7E1D-B64D9F84E99B}"/>
              </a:ext>
            </a:extLst>
          </p:cNvPr>
          <p:cNvSpPr txBox="1"/>
          <p:nvPr/>
        </p:nvSpPr>
        <p:spPr>
          <a:xfrm>
            <a:off x="6154401" y="270895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2443" name="textruta 2442">
            <a:extLst>
              <a:ext uri="{FF2B5EF4-FFF2-40B4-BE49-F238E27FC236}">
                <a16:creationId xmlns:a16="http://schemas.microsoft.com/office/drawing/2014/main" id="{9D9E01EA-DA7D-AC75-6714-6E6DA883EA0E}"/>
              </a:ext>
            </a:extLst>
          </p:cNvPr>
          <p:cNvSpPr txBox="1"/>
          <p:nvPr/>
        </p:nvSpPr>
        <p:spPr>
          <a:xfrm>
            <a:off x="6934986" y="225426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2445" name="textruta 2444">
            <a:extLst>
              <a:ext uri="{FF2B5EF4-FFF2-40B4-BE49-F238E27FC236}">
                <a16:creationId xmlns:a16="http://schemas.microsoft.com/office/drawing/2014/main" id="{0C5A5C1D-E96E-8C56-4AF7-98487CF22D8D}"/>
              </a:ext>
            </a:extLst>
          </p:cNvPr>
          <p:cNvSpPr txBox="1"/>
          <p:nvPr/>
        </p:nvSpPr>
        <p:spPr>
          <a:xfrm>
            <a:off x="6927553" y="133485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2447" name="textruta 2446">
            <a:extLst>
              <a:ext uri="{FF2B5EF4-FFF2-40B4-BE49-F238E27FC236}">
                <a16:creationId xmlns:a16="http://schemas.microsoft.com/office/drawing/2014/main" id="{E798DBB3-EBC7-3834-1834-49EA48764D2A}"/>
              </a:ext>
            </a:extLst>
          </p:cNvPr>
          <p:cNvSpPr txBox="1"/>
          <p:nvPr/>
        </p:nvSpPr>
        <p:spPr>
          <a:xfrm>
            <a:off x="7713864" y="754844"/>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5" name="Frihandsfigur 4">
            <a:extLst>
              <a:ext uri="{FF2B5EF4-FFF2-40B4-BE49-F238E27FC236}">
                <a16:creationId xmlns:a16="http://schemas.microsoft.com/office/drawing/2014/main" id="{A7969955-EFE3-1D0B-239F-1A2F862EEF76}"/>
              </a:ext>
            </a:extLst>
          </p:cNvPr>
          <p:cNvSpPr/>
          <p:nvPr/>
        </p:nvSpPr>
        <p:spPr>
          <a:xfrm>
            <a:off x="6840893" y="2119117"/>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ihandsfigur 5">
            <a:extLst>
              <a:ext uri="{FF2B5EF4-FFF2-40B4-BE49-F238E27FC236}">
                <a16:creationId xmlns:a16="http://schemas.microsoft.com/office/drawing/2014/main" id="{2D3418F0-A74D-E108-33A5-CE7BA95A5BE9}"/>
              </a:ext>
            </a:extLst>
          </p:cNvPr>
          <p:cNvSpPr/>
          <p:nvPr/>
        </p:nvSpPr>
        <p:spPr>
          <a:xfrm>
            <a:off x="8422768" y="120562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ihandsfigur 6">
            <a:extLst>
              <a:ext uri="{FF2B5EF4-FFF2-40B4-BE49-F238E27FC236}">
                <a16:creationId xmlns:a16="http://schemas.microsoft.com/office/drawing/2014/main" id="{BC831190-7840-4921-36EB-8EBE8C14D211}"/>
              </a:ext>
            </a:extLst>
          </p:cNvPr>
          <p:cNvSpPr/>
          <p:nvPr/>
        </p:nvSpPr>
        <p:spPr>
          <a:xfrm>
            <a:off x="9234478" y="123022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ihandsfigur 7">
            <a:extLst>
              <a:ext uri="{FF2B5EF4-FFF2-40B4-BE49-F238E27FC236}">
                <a16:creationId xmlns:a16="http://schemas.microsoft.com/office/drawing/2014/main" id="{38D90AED-58E7-966A-2FED-6AE11DC5AEFD}"/>
              </a:ext>
            </a:extLst>
          </p:cNvPr>
          <p:cNvSpPr/>
          <p:nvPr/>
        </p:nvSpPr>
        <p:spPr>
          <a:xfrm>
            <a:off x="9975866" y="1217350"/>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ihandsfigur 8">
            <a:extLst>
              <a:ext uri="{FF2B5EF4-FFF2-40B4-BE49-F238E27FC236}">
                <a16:creationId xmlns:a16="http://schemas.microsoft.com/office/drawing/2014/main" id="{CB86444E-F10C-FDFC-2771-2960B93F52D0}"/>
              </a:ext>
            </a:extLst>
          </p:cNvPr>
          <p:cNvSpPr/>
          <p:nvPr/>
        </p:nvSpPr>
        <p:spPr>
          <a:xfrm>
            <a:off x="7654786" y="122562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ihandsfigur 9">
            <a:extLst>
              <a:ext uri="{FF2B5EF4-FFF2-40B4-BE49-F238E27FC236}">
                <a16:creationId xmlns:a16="http://schemas.microsoft.com/office/drawing/2014/main" id="{E0C26E7F-42EF-3B9B-35F3-4596E224B6B8}"/>
              </a:ext>
            </a:extLst>
          </p:cNvPr>
          <p:cNvSpPr/>
          <p:nvPr/>
        </p:nvSpPr>
        <p:spPr>
          <a:xfrm>
            <a:off x="6862858" y="167499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ihandsfigur 10">
            <a:extLst>
              <a:ext uri="{FF2B5EF4-FFF2-40B4-BE49-F238E27FC236}">
                <a16:creationId xmlns:a16="http://schemas.microsoft.com/office/drawing/2014/main" id="{2D71A89A-5A96-09BD-0062-7E19BE52CED5}"/>
              </a:ext>
            </a:extLst>
          </p:cNvPr>
          <p:cNvSpPr/>
          <p:nvPr/>
        </p:nvSpPr>
        <p:spPr>
          <a:xfrm>
            <a:off x="6876592" y="259272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ihandsfigur 16">
            <a:extLst>
              <a:ext uri="{FF2B5EF4-FFF2-40B4-BE49-F238E27FC236}">
                <a16:creationId xmlns:a16="http://schemas.microsoft.com/office/drawing/2014/main" id="{3FAE48E0-F174-EA0D-4769-C54F9565226F}"/>
              </a:ext>
            </a:extLst>
          </p:cNvPr>
          <p:cNvSpPr/>
          <p:nvPr/>
        </p:nvSpPr>
        <p:spPr>
          <a:xfrm>
            <a:off x="6089896" y="304497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ihandsfigur 17">
            <a:extLst>
              <a:ext uri="{FF2B5EF4-FFF2-40B4-BE49-F238E27FC236}">
                <a16:creationId xmlns:a16="http://schemas.microsoft.com/office/drawing/2014/main" id="{6D791AE5-274C-576A-3291-1629367F7F49}"/>
              </a:ext>
            </a:extLst>
          </p:cNvPr>
          <p:cNvSpPr/>
          <p:nvPr/>
        </p:nvSpPr>
        <p:spPr>
          <a:xfrm>
            <a:off x="6096353" y="396320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ihandsfigur 18">
            <a:extLst>
              <a:ext uri="{FF2B5EF4-FFF2-40B4-BE49-F238E27FC236}">
                <a16:creationId xmlns:a16="http://schemas.microsoft.com/office/drawing/2014/main" id="{C6935246-61D4-CFEF-430B-5E78CF1C9A75}"/>
              </a:ext>
            </a:extLst>
          </p:cNvPr>
          <p:cNvSpPr/>
          <p:nvPr/>
        </p:nvSpPr>
        <p:spPr>
          <a:xfrm>
            <a:off x="6058340" y="3482243"/>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ihandsfigur 23">
            <a:extLst>
              <a:ext uri="{FF2B5EF4-FFF2-40B4-BE49-F238E27FC236}">
                <a16:creationId xmlns:a16="http://schemas.microsoft.com/office/drawing/2014/main" id="{91C5A6AC-8A97-AD15-5BF7-70ADC8841CAE}"/>
              </a:ext>
            </a:extLst>
          </p:cNvPr>
          <p:cNvSpPr/>
          <p:nvPr/>
        </p:nvSpPr>
        <p:spPr>
          <a:xfrm>
            <a:off x="5312607" y="441608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ihandsfigur 22">
            <a:extLst>
              <a:ext uri="{FF2B5EF4-FFF2-40B4-BE49-F238E27FC236}">
                <a16:creationId xmlns:a16="http://schemas.microsoft.com/office/drawing/2014/main" id="{1D8170FB-958E-CD31-3220-6815DA21B13B}"/>
              </a:ext>
            </a:extLst>
          </p:cNvPr>
          <p:cNvSpPr/>
          <p:nvPr/>
        </p:nvSpPr>
        <p:spPr>
          <a:xfrm>
            <a:off x="4475055" y="439778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ihandsfigur 40">
            <a:extLst>
              <a:ext uri="{FF2B5EF4-FFF2-40B4-BE49-F238E27FC236}">
                <a16:creationId xmlns:a16="http://schemas.microsoft.com/office/drawing/2014/main" id="{7B461C4F-D3B9-2B9B-E7B6-2AF746CAB5EA}"/>
              </a:ext>
            </a:extLst>
          </p:cNvPr>
          <p:cNvSpPr/>
          <p:nvPr/>
        </p:nvSpPr>
        <p:spPr>
          <a:xfrm>
            <a:off x="3722533" y="440793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ihandsfigur 41">
            <a:extLst>
              <a:ext uri="{FF2B5EF4-FFF2-40B4-BE49-F238E27FC236}">
                <a16:creationId xmlns:a16="http://schemas.microsoft.com/office/drawing/2014/main" id="{DBDE51B4-84E5-A90D-902F-9D84089DB8B2}"/>
              </a:ext>
            </a:extLst>
          </p:cNvPr>
          <p:cNvSpPr/>
          <p:nvPr/>
        </p:nvSpPr>
        <p:spPr>
          <a:xfrm>
            <a:off x="2917846" y="438351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ihandsfigur 42">
            <a:extLst>
              <a:ext uri="{FF2B5EF4-FFF2-40B4-BE49-F238E27FC236}">
                <a16:creationId xmlns:a16="http://schemas.microsoft.com/office/drawing/2014/main" id="{54F81894-F257-BC97-2F8D-B9F6EC0DB6CA}"/>
              </a:ext>
            </a:extLst>
          </p:cNvPr>
          <p:cNvSpPr/>
          <p:nvPr/>
        </p:nvSpPr>
        <p:spPr>
          <a:xfrm>
            <a:off x="2131015" y="440049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2" name="Tipsrutan">
            <a:extLst>
              <a:ext uri="{FF2B5EF4-FFF2-40B4-BE49-F238E27FC236}">
                <a16:creationId xmlns:a16="http://schemas.microsoft.com/office/drawing/2014/main" id="{F71444E1-BC3B-4C59-EA17-A2B9460A05EC}"/>
              </a:ext>
            </a:extLst>
          </p:cNvPr>
          <p:cNvGrpSpPr/>
          <p:nvPr/>
        </p:nvGrpSpPr>
        <p:grpSpPr>
          <a:xfrm>
            <a:off x="9314074" y="5000559"/>
            <a:ext cx="2734608" cy="1119216"/>
            <a:chOff x="9314074" y="5000559"/>
            <a:chExt cx="2734608" cy="1119216"/>
          </a:xfrm>
        </p:grpSpPr>
        <p:grpSp>
          <p:nvGrpSpPr>
            <p:cNvPr id="16" name="Grupp 15">
              <a:extLst>
                <a:ext uri="{FF2B5EF4-FFF2-40B4-BE49-F238E27FC236}">
                  <a16:creationId xmlns:a16="http://schemas.microsoft.com/office/drawing/2014/main" id="{50288ECE-61F4-05F7-D282-35C1C405C834}"/>
                </a:ext>
              </a:extLst>
            </p:cNvPr>
            <p:cNvGrpSpPr/>
            <p:nvPr/>
          </p:nvGrpSpPr>
          <p:grpSpPr>
            <a:xfrm>
              <a:off x="9314074" y="5000559"/>
              <a:ext cx="2734608" cy="1119216"/>
              <a:chOff x="9314074" y="5000559"/>
              <a:chExt cx="2734608" cy="1119216"/>
            </a:xfrm>
          </p:grpSpPr>
          <p:sp>
            <p:nvSpPr>
              <p:cNvPr id="26" name="Frihandsfigur 25">
                <a:extLst>
                  <a:ext uri="{FF2B5EF4-FFF2-40B4-BE49-F238E27FC236}">
                    <a16:creationId xmlns:a16="http://schemas.microsoft.com/office/drawing/2014/main" id="{EF53984E-9579-E494-CAC6-F5A7C7BB7CE8}"/>
                  </a:ext>
                </a:extLst>
              </p:cNvPr>
              <p:cNvSpPr/>
              <p:nvPr/>
            </p:nvSpPr>
            <p:spPr>
              <a:xfrm>
                <a:off x="9314074" y="5000559"/>
                <a:ext cx="2734608" cy="1119216"/>
              </a:xfrm>
              <a:custGeom>
                <a:avLst/>
                <a:gdLst>
                  <a:gd name="connsiteX0" fmla="*/ 0 w 2474345"/>
                  <a:gd name="connsiteY0" fmla="*/ 0 h 1012696"/>
                  <a:gd name="connsiteX1" fmla="*/ 2474345 w 2474345"/>
                  <a:gd name="connsiteY1" fmla="*/ 0 h 1012696"/>
                  <a:gd name="connsiteX2" fmla="*/ 2474345 w 2474345"/>
                  <a:gd name="connsiteY2" fmla="*/ 1012696 h 1012696"/>
                  <a:gd name="connsiteX3" fmla="*/ 0 w 2474345"/>
                  <a:gd name="connsiteY3" fmla="*/ 1012696 h 1012696"/>
                </a:gdLst>
                <a:ahLst/>
                <a:cxnLst>
                  <a:cxn ang="0">
                    <a:pos x="connsiteX0" y="connsiteY0"/>
                  </a:cxn>
                  <a:cxn ang="0">
                    <a:pos x="connsiteX1" y="connsiteY1"/>
                  </a:cxn>
                  <a:cxn ang="0">
                    <a:pos x="connsiteX2" y="connsiteY2"/>
                  </a:cxn>
                  <a:cxn ang="0">
                    <a:pos x="connsiteX3" y="connsiteY3"/>
                  </a:cxn>
                </a:cxnLst>
                <a:rect l="l" t="t" r="r" b="b"/>
                <a:pathLst>
                  <a:path w="2474345" h="1012696">
                    <a:moveTo>
                      <a:pt x="0" y="0"/>
                    </a:moveTo>
                    <a:lnTo>
                      <a:pt x="2474345" y="0"/>
                    </a:lnTo>
                    <a:lnTo>
                      <a:pt x="2474345" y="1012696"/>
                    </a:lnTo>
                    <a:lnTo>
                      <a:pt x="0" y="1012696"/>
                    </a:lnTo>
                    <a:close/>
                  </a:path>
                </a:pathLst>
              </a:custGeom>
              <a:solidFill>
                <a:srgbClr val="F6F6F5"/>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8" name="Bild 1917">
                <a:extLst>
                  <a:ext uri="{FF2B5EF4-FFF2-40B4-BE49-F238E27FC236}">
                    <a16:creationId xmlns:a16="http://schemas.microsoft.com/office/drawing/2014/main" id="{0B25A060-29FE-6888-FB6C-F868B178E2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66" y="5137472"/>
                <a:ext cx="191606" cy="278527"/>
              </a:xfrm>
              <a:prstGeom prst="rect">
                <a:avLst/>
              </a:prstGeom>
            </p:spPr>
          </p:pic>
          <p:sp>
            <p:nvSpPr>
              <p:cNvPr id="34" name="textruta 33">
                <a:extLst>
                  <a:ext uri="{FF2B5EF4-FFF2-40B4-BE49-F238E27FC236}">
                    <a16:creationId xmlns:a16="http://schemas.microsoft.com/office/drawing/2014/main" id="{47618810-EE74-1BA3-2AFC-0F03BD4FC56F}"/>
                  </a:ext>
                </a:extLst>
              </p:cNvPr>
              <p:cNvSpPr txBox="1"/>
              <p:nvPr/>
            </p:nvSpPr>
            <p:spPr>
              <a:xfrm>
                <a:off x="9669823" y="513747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Century Gothic"/>
                    <a:ea typeface="+mn-ea"/>
                    <a:cs typeface="+mn-cs"/>
                    <a:sym typeface="Century Gothic"/>
                    <a:rtl val="0"/>
                  </a:rPr>
                  <a:t>Tips!</a:t>
                </a:r>
              </a:p>
            </p:txBody>
          </p:sp>
        </p:grpSp>
        <p:sp>
          <p:nvSpPr>
            <p:cNvPr id="1913" name="textruta 1912">
              <a:extLst>
                <a:ext uri="{FF2B5EF4-FFF2-40B4-BE49-F238E27FC236}">
                  <a16:creationId xmlns:a16="http://schemas.microsoft.com/office/drawing/2014/main" id="{07BA6C9B-24DB-EE9C-BCE1-73A95F9A6122}"/>
                </a:ext>
              </a:extLst>
            </p:cNvPr>
            <p:cNvSpPr txBox="1"/>
            <p:nvPr/>
          </p:nvSpPr>
          <p:spPr>
            <a:xfrm>
              <a:off x="9431402" y="5479165"/>
              <a:ext cx="261727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5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5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grpSp>
      <p:grpSp>
        <p:nvGrpSpPr>
          <p:cNvPr id="2557" name="Ruta 7">
            <a:extLst>
              <a:ext uri="{FF2B5EF4-FFF2-40B4-BE49-F238E27FC236}">
                <a16:creationId xmlns:a16="http://schemas.microsoft.com/office/drawing/2014/main" id="{113B435B-DDEB-7DE6-FCB3-D17186882FB3}"/>
              </a:ext>
            </a:extLst>
          </p:cNvPr>
          <p:cNvGrpSpPr/>
          <p:nvPr/>
        </p:nvGrpSpPr>
        <p:grpSpPr>
          <a:xfrm>
            <a:off x="4547571" y="1581933"/>
            <a:ext cx="3907179" cy="2476290"/>
            <a:chOff x="-1582624" y="487639"/>
            <a:chExt cx="3907179" cy="2476290"/>
          </a:xfrm>
          <a:solidFill>
            <a:srgbClr val="F2EAEE"/>
          </a:solidFill>
        </p:grpSpPr>
        <p:sp>
          <p:nvSpPr>
            <p:cNvPr id="2558" name="Bild 28">
              <a:extLst>
                <a:ext uri="{FF2B5EF4-FFF2-40B4-BE49-F238E27FC236}">
                  <a16:creationId xmlns:a16="http://schemas.microsoft.com/office/drawing/2014/main" id="{2EB4877A-1FA0-D6B4-4C5A-7C85747F764F}"/>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E6F3F0"/>
            </a:solidFill>
            <a:ln w="22370"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För att kunna möta Aktör Bs informationsbehov behöver Aktör C bearbeta information. Det innebär att samla in information från olika källor, t.ex. specifika verksamheter inom sin organisation. Därefter behöver informationen organiseras på ett strukturerat sätt och underlaget behöver anpassas och göras relevant för Aktör B. Att bearbeta information kan också innebära att klargöra förfrågan. Om förfrågan är otydlig ska Aktör C kontakta Aktör B för att klargöra eventuella oklarheter. </a:t>
              </a:r>
            </a:p>
          </p:txBody>
        </p:sp>
        <p:grpSp>
          <p:nvGrpSpPr>
            <p:cNvPr id="2559" name="Bild 2466">
              <a:extLst>
                <a:ext uri="{FF2B5EF4-FFF2-40B4-BE49-F238E27FC236}">
                  <a16:creationId xmlns:a16="http://schemas.microsoft.com/office/drawing/2014/main" id="{4E26E8F1-BDAB-E637-81EF-529299CA870E}"/>
                </a:ext>
              </a:extLst>
            </p:cNvPr>
            <p:cNvGrpSpPr/>
            <p:nvPr/>
          </p:nvGrpSpPr>
          <p:grpSpPr>
            <a:xfrm>
              <a:off x="-775208" y="2510934"/>
              <a:ext cx="829720" cy="452995"/>
              <a:chOff x="-775208" y="2510934"/>
              <a:chExt cx="829720" cy="452995"/>
            </a:xfrm>
            <a:solidFill>
              <a:srgbClr val="F2EAEE"/>
            </a:solidFill>
          </p:grpSpPr>
          <p:sp>
            <p:nvSpPr>
              <p:cNvPr id="2188" name="Frihandsfigur 2187">
                <a:extLst>
                  <a:ext uri="{FF2B5EF4-FFF2-40B4-BE49-F238E27FC236}">
                    <a16:creationId xmlns:a16="http://schemas.microsoft.com/office/drawing/2014/main" id="{6DF70C23-D956-D12B-7968-C4E7D6B17986}"/>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E6F3F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9" name="Frihandsfigur 2188">
                <a:extLst>
                  <a:ext uri="{FF2B5EF4-FFF2-40B4-BE49-F238E27FC236}">
                    <a16:creationId xmlns:a16="http://schemas.microsoft.com/office/drawing/2014/main" id="{DDBC518B-35D2-1E29-8537-83B65D06C561}"/>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E6F3F0"/>
              </a:solidFill>
              <a:ln w="20479"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52" name="Ruta 6">
            <a:extLst>
              <a:ext uri="{FF2B5EF4-FFF2-40B4-BE49-F238E27FC236}">
                <a16:creationId xmlns:a16="http://schemas.microsoft.com/office/drawing/2014/main" id="{462F587E-DA84-FB3A-64AC-D02618C5C0A2}"/>
              </a:ext>
            </a:extLst>
          </p:cNvPr>
          <p:cNvGrpSpPr/>
          <p:nvPr/>
        </p:nvGrpSpPr>
        <p:grpSpPr>
          <a:xfrm>
            <a:off x="3777854" y="2044920"/>
            <a:ext cx="3907179" cy="2476290"/>
            <a:chOff x="-1582624" y="487639"/>
            <a:chExt cx="3907179" cy="2476290"/>
          </a:xfrm>
          <a:solidFill>
            <a:srgbClr val="F2EAEE"/>
          </a:solidFill>
        </p:grpSpPr>
        <p:sp>
          <p:nvSpPr>
            <p:cNvPr id="2553" name="Bild 28">
              <a:extLst>
                <a:ext uri="{FF2B5EF4-FFF2-40B4-BE49-F238E27FC236}">
                  <a16:creationId xmlns:a16="http://schemas.microsoft.com/office/drawing/2014/main" id="{636A48E8-CA98-A3E1-0384-83DFB730F320}"/>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E6F3F0"/>
            </a:solidFill>
            <a:ln w="22370"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förfrågan bör Aktör C återkoppla till Aktör B. Vid en pågående samhällsstörning är kvittering av förfrågan extra viktigt eftersom den operativa rytmen vid en pågående händelse kan kräva ett snabbt agerande. Aktör C analyserar därefter vilken information den behöver ta fram. Efter sin analys kommer Aktör C fram till att den behöver samla in underlag från sin egen organisation för att kunna svara på frågeställningarna från Aktör B.</a:t>
              </a:r>
            </a:p>
          </p:txBody>
        </p:sp>
        <p:grpSp>
          <p:nvGrpSpPr>
            <p:cNvPr id="2554" name="Bild 2466">
              <a:extLst>
                <a:ext uri="{FF2B5EF4-FFF2-40B4-BE49-F238E27FC236}">
                  <a16:creationId xmlns:a16="http://schemas.microsoft.com/office/drawing/2014/main" id="{33E343B7-4D49-2BAB-A580-1C9A36C43F6E}"/>
                </a:ext>
              </a:extLst>
            </p:cNvPr>
            <p:cNvGrpSpPr/>
            <p:nvPr/>
          </p:nvGrpSpPr>
          <p:grpSpPr>
            <a:xfrm>
              <a:off x="-775208" y="2510934"/>
              <a:ext cx="829720" cy="452995"/>
              <a:chOff x="-775208" y="2510934"/>
              <a:chExt cx="829720" cy="452995"/>
            </a:xfrm>
            <a:solidFill>
              <a:srgbClr val="F2EAEE"/>
            </a:solidFill>
          </p:grpSpPr>
          <p:sp>
            <p:nvSpPr>
              <p:cNvPr id="2555" name="Frihandsfigur 2554">
                <a:extLst>
                  <a:ext uri="{FF2B5EF4-FFF2-40B4-BE49-F238E27FC236}">
                    <a16:creationId xmlns:a16="http://schemas.microsoft.com/office/drawing/2014/main" id="{93D5E824-830C-D4E1-032F-B77572242388}"/>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E6F3F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56" name="Frihandsfigur 2555">
                <a:extLst>
                  <a:ext uri="{FF2B5EF4-FFF2-40B4-BE49-F238E27FC236}">
                    <a16:creationId xmlns:a16="http://schemas.microsoft.com/office/drawing/2014/main" id="{365C43E7-2528-3387-E952-9A13A21353A6}"/>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E6F3F0"/>
              </a:solidFill>
              <a:ln w="20479"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40" name="Ruta 5">
            <a:extLst>
              <a:ext uri="{FF2B5EF4-FFF2-40B4-BE49-F238E27FC236}">
                <a16:creationId xmlns:a16="http://schemas.microsoft.com/office/drawing/2014/main" id="{EA5029A2-D2E9-6BC5-40D5-8DEF40D299D2}"/>
              </a:ext>
            </a:extLst>
          </p:cNvPr>
          <p:cNvGrpSpPr/>
          <p:nvPr/>
        </p:nvGrpSpPr>
        <p:grpSpPr>
          <a:xfrm>
            <a:off x="2967626" y="1599295"/>
            <a:ext cx="3907179" cy="2476290"/>
            <a:chOff x="-1582624" y="487639"/>
            <a:chExt cx="3907179" cy="2476290"/>
          </a:xfrm>
          <a:solidFill>
            <a:srgbClr val="F2EAEE"/>
          </a:solidFill>
        </p:grpSpPr>
        <p:sp>
          <p:nvSpPr>
            <p:cNvPr id="2541" name="Bild 28">
              <a:extLst>
                <a:ext uri="{FF2B5EF4-FFF2-40B4-BE49-F238E27FC236}">
                  <a16:creationId xmlns:a16="http://schemas.microsoft.com/office/drawing/2014/main" id="{0CD83E6F-E295-0863-5E52-D271DA903874}"/>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Aktör B efterfrågar information bör syftet med rapporteringen och en hänvisning till aktuellt lagrum vara med i förfrågan. Aktör B behöver sätta en svarstid som möjliggör för Aktör C att samla in underlag från sin egen organisation. I syfte att effektivisera rapporteringen bör Aktör B i detta steg ha en dialog med Aktör C om tidsramar, önskad rapportstruktur, frågeställningar och förväntningar.</a:t>
              </a:r>
            </a:p>
          </p:txBody>
        </p:sp>
        <p:grpSp>
          <p:nvGrpSpPr>
            <p:cNvPr id="2542" name="Bild 2466">
              <a:extLst>
                <a:ext uri="{FF2B5EF4-FFF2-40B4-BE49-F238E27FC236}">
                  <a16:creationId xmlns:a16="http://schemas.microsoft.com/office/drawing/2014/main" id="{71CBCB73-125C-53DD-F5ED-85BDB4D8A34A}"/>
                </a:ext>
              </a:extLst>
            </p:cNvPr>
            <p:cNvGrpSpPr/>
            <p:nvPr/>
          </p:nvGrpSpPr>
          <p:grpSpPr>
            <a:xfrm>
              <a:off x="-775208" y="2510934"/>
              <a:ext cx="829720" cy="452995"/>
              <a:chOff x="-775208" y="2510934"/>
              <a:chExt cx="829720" cy="452995"/>
            </a:xfrm>
            <a:solidFill>
              <a:srgbClr val="F2EAEE"/>
            </a:solidFill>
          </p:grpSpPr>
          <p:sp>
            <p:nvSpPr>
              <p:cNvPr id="2543" name="Frihandsfigur 2542">
                <a:extLst>
                  <a:ext uri="{FF2B5EF4-FFF2-40B4-BE49-F238E27FC236}">
                    <a16:creationId xmlns:a16="http://schemas.microsoft.com/office/drawing/2014/main" id="{04A1186A-F38B-1F80-9A0E-01D0FA523B55}"/>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44" name="Frihandsfigur 2543">
                <a:extLst>
                  <a:ext uri="{FF2B5EF4-FFF2-40B4-BE49-F238E27FC236}">
                    <a16:creationId xmlns:a16="http://schemas.microsoft.com/office/drawing/2014/main" id="{22DFCD1E-7D9C-CD20-5EBF-187565F0DBC4}"/>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640" name="Ruta 4">
            <a:extLst>
              <a:ext uri="{FF2B5EF4-FFF2-40B4-BE49-F238E27FC236}">
                <a16:creationId xmlns:a16="http://schemas.microsoft.com/office/drawing/2014/main" id="{25D3D9F9-99E3-5ACC-E879-F4A08E2140FA}"/>
              </a:ext>
            </a:extLst>
          </p:cNvPr>
          <p:cNvGrpSpPr/>
          <p:nvPr/>
        </p:nvGrpSpPr>
        <p:grpSpPr>
          <a:xfrm>
            <a:off x="2204767" y="1119942"/>
            <a:ext cx="3907179" cy="2488009"/>
            <a:chOff x="-1582624" y="487639"/>
            <a:chExt cx="3907179" cy="2488009"/>
          </a:xfrm>
          <a:solidFill>
            <a:srgbClr val="F2EAEE"/>
          </a:solidFill>
        </p:grpSpPr>
        <p:sp>
          <p:nvSpPr>
            <p:cNvPr id="2641" name="Bild 28">
              <a:extLst>
                <a:ext uri="{FF2B5EF4-FFF2-40B4-BE49-F238E27FC236}">
                  <a16:creationId xmlns:a16="http://schemas.microsoft.com/office/drawing/2014/main" id="{0E7A31E9-CE73-38E3-895D-0E4FD14F1448}"/>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A måste invänta svar. Väntetiden beror på hur lång tid det tar för Aktör B att samla in och sammanställa informationen, samt överföra den. Aktör A behöver ta hänsyn till och ha förståelse för att det tar tid för Aktör B att hämta in underlag från Aktör C. Det är viktigt att redan i steget </a:t>
              </a:r>
              <a:r>
                <a:rPr kumimoji="0" lang="sv-SE" sz="1200" b="0" i="1" u="none" strike="noStrike" kern="1200" cap="none" spc="0" normalizeH="0" baseline="0" noProof="0" dirty="0">
                  <a:ln>
                    <a:noFill/>
                  </a:ln>
                  <a:solidFill>
                    <a:srgbClr val="000000"/>
                  </a:solidFill>
                  <a:effectLst/>
                  <a:uLnTx/>
                  <a:uFillTx/>
                  <a:latin typeface="Century Gothic"/>
                  <a:ea typeface="+mn-ea"/>
                  <a:cs typeface="+mn-cs"/>
                </a:rPr>
                <a:t>Efterfråga</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diskutera förutsättningar, som t.ex. rapportering från Aktör C, eftersom det påverkar tidsramen. Andra aktiviteter, som omvärldsbevakning och samverkan, fortsätter parallellt med väntetiden. </a:t>
              </a:r>
            </a:p>
          </p:txBody>
        </p:sp>
        <p:pic>
          <p:nvPicPr>
            <p:cNvPr id="2642" name="Bild 2641">
              <a:extLst>
                <a:ext uri="{FF2B5EF4-FFF2-40B4-BE49-F238E27FC236}">
                  <a16:creationId xmlns:a16="http://schemas.microsoft.com/office/drawing/2014/main" id="{39A7BEAA-E57B-59CB-3C86-407113198B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208" y="2510934"/>
              <a:ext cx="820084" cy="464714"/>
            </a:xfrm>
            <a:prstGeom prst="rect">
              <a:avLst/>
            </a:prstGeom>
          </p:spPr>
        </p:pic>
      </p:grpSp>
      <p:grpSp>
        <p:nvGrpSpPr>
          <p:cNvPr id="2465" name="Ruta 3">
            <a:extLst>
              <a:ext uri="{FF2B5EF4-FFF2-40B4-BE49-F238E27FC236}">
                <a16:creationId xmlns:a16="http://schemas.microsoft.com/office/drawing/2014/main" id="{3850B28B-2D77-66F1-7541-E2B015E5E04B}"/>
              </a:ext>
            </a:extLst>
          </p:cNvPr>
          <p:cNvGrpSpPr/>
          <p:nvPr/>
        </p:nvGrpSpPr>
        <p:grpSpPr>
          <a:xfrm>
            <a:off x="2194006" y="2021771"/>
            <a:ext cx="3907179" cy="2476290"/>
            <a:chOff x="-1582624" y="487639"/>
            <a:chExt cx="3907179" cy="2476290"/>
          </a:xfrm>
          <a:solidFill>
            <a:srgbClr val="F2EAEE"/>
          </a:solidFill>
        </p:grpSpPr>
        <p:sp>
          <p:nvSpPr>
            <p:cNvPr id="2466" name="Bild 28">
              <a:extLst>
                <a:ext uri="{FF2B5EF4-FFF2-40B4-BE49-F238E27FC236}">
                  <a16:creationId xmlns:a16="http://schemas.microsoft.com/office/drawing/2014/main" id="{9E678E4D-042F-E151-B101-DC1051D88362}"/>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förfrågan bör Aktör B återkoppla till Aktör A. Vid en pågående samhällsstörning är kvittering av förfrågan extra viktigt eftersom den operativa rytmen vid en pågående händelse kan kräva ett snabbt agerande. Aktör B analyserar därefter vilken information den behöver ta fram för att möta Aktör As förfrågan. Efter sin analys kommer Aktör B fram till att den i sin tur behöver efterfråga underlag från Aktör C för att kunna svara på frågeställningarna från Aktör A.</a:t>
              </a:r>
            </a:p>
          </p:txBody>
        </p:sp>
        <p:grpSp>
          <p:nvGrpSpPr>
            <p:cNvPr id="2508" name="Bild 2466">
              <a:extLst>
                <a:ext uri="{FF2B5EF4-FFF2-40B4-BE49-F238E27FC236}">
                  <a16:creationId xmlns:a16="http://schemas.microsoft.com/office/drawing/2014/main" id="{116392A9-4D15-22A7-0946-D445EB4FD3D2}"/>
                </a:ext>
              </a:extLst>
            </p:cNvPr>
            <p:cNvGrpSpPr/>
            <p:nvPr/>
          </p:nvGrpSpPr>
          <p:grpSpPr>
            <a:xfrm>
              <a:off x="-775208" y="2510934"/>
              <a:ext cx="829720" cy="452995"/>
              <a:chOff x="-775208" y="2510934"/>
              <a:chExt cx="829720" cy="452995"/>
            </a:xfrm>
            <a:solidFill>
              <a:srgbClr val="F2EAEE"/>
            </a:solidFill>
          </p:grpSpPr>
          <p:sp>
            <p:nvSpPr>
              <p:cNvPr id="2523" name="Frihandsfigur 2522">
                <a:extLst>
                  <a:ext uri="{FF2B5EF4-FFF2-40B4-BE49-F238E27FC236}">
                    <a16:creationId xmlns:a16="http://schemas.microsoft.com/office/drawing/2014/main" id="{8D8E467E-E135-69BE-E850-65AD5E863A71}"/>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24" name="Frihandsfigur 2523">
                <a:extLst>
                  <a:ext uri="{FF2B5EF4-FFF2-40B4-BE49-F238E27FC236}">
                    <a16:creationId xmlns:a16="http://schemas.microsoft.com/office/drawing/2014/main" id="{95F2477E-87AB-1ECC-EB4D-E46584CB8A93}"/>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50" name="Ruta 2">
            <a:extLst>
              <a:ext uri="{FF2B5EF4-FFF2-40B4-BE49-F238E27FC236}">
                <a16:creationId xmlns:a16="http://schemas.microsoft.com/office/drawing/2014/main" id="{953DF136-E6D1-FFB3-6EF3-957A9D628D07}"/>
              </a:ext>
            </a:extLst>
          </p:cNvPr>
          <p:cNvGrpSpPr/>
          <p:nvPr/>
        </p:nvGrpSpPr>
        <p:grpSpPr>
          <a:xfrm>
            <a:off x="1404549" y="1568907"/>
            <a:ext cx="3907179" cy="2488009"/>
            <a:chOff x="-1582624" y="487639"/>
            <a:chExt cx="3907179" cy="2488009"/>
          </a:xfrm>
          <a:solidFill>
            <a:srgbClr val="F2EAEE"/>
          </a:solidFill>
        </p:grpSpPr>
        <p:sp>
          <p:nvSpPr>
            <p:cNvPr id="2452" name="Bild 28">
              <a:extLst>
                <a:ext uri="{FF2B5EF4-FFF2-40B4-BE49-F238E27FC236}">
                  <a16:creationId xmlns:a16="http://schemas.microsoft.com/office/drawing/2014/main" id="{16997CE8-3F7A-664D-897D-1CE1D1A5AA13}"/>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Aktör A efterfrågar information bör syftet med rapporteringen och en hänvisning till aktuellt lagrum vara med i förfrågan. Aktör A behöver sätta en svarstid som möjliggör för Aktör B att efterfråga underlag från Aktör C. I syfte att få nödvändig information om förutsättningar – t.ex. att Aktör B behöver efterfråga underlag från Aktör C – bör Aktör A i ett tidigt skede inleda en dialog med Aktör B om tidsramar, önskad rapportstruktur, frågeställningar och förväntningar.</a:t>
              </a:r>
            </a:p>
          </p:txBody>
        </p:sp>
        <p:pic>
          <p:nvPicPr>
            <p:cNvPr id="2453" name="Bild 2452">
              <a:extLst>
                <a:ext uri="{FF2B5EF4-FFF2-40B4-BE49-F238E27FC236}">
                  <a16:creationId xmlns:a16="http://schemas.microsoft.com/office/drawing/2014/main" id="{1FC1E37E-82F8-1C57-5E68-AF6CE6A9C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208" y="2510934"/>
              <a:ext cx="820084" cy="464714"/>
            </a:xfrm>
            <a:prstGeom prst="rect">
              <a:avLst/>
            </a:prstGeom>
          </p:spPr>
        </p:pic>
      </p:grpSp>
      <p:grpSp>
        <p:nvGrpSpPr>
          <p:cNvPr id="28" name="Ruta 1">
            <a:extLst>
              <a:ext uri="{FF2B5EF4-FFF2-40B4-BE49-F238E27FC236}">
                <a16:creationId xmlns:a16="http://schemas.microsoft.com/office/drawing/2014/main" id="{2CF2A05B-859B-2E29-18E6-16126CB6E67A}"/>
              </a:ext>
            </a:extLst>
          </p:cNvPr>
          <p:cNvGrpSpPr/>
          <p:nvPr/>
        </p:nvGrpSpPr>
        <p:grpSpPr>
          <a:xfrm>
            <a:off x="625957" y="2010886"/>
            <a:ext cx="3907179" cy="2488009"/>
            <a:chOff x="-1582624" y="487639"/>
            <a:chExt cx="3907179" cy="2488009"/>
          </a:xfrm>
          <a:solidFill>
            <a:srgbClr val="F2EAEE"/>
          </a:solidFill>
        </p:grpSpPr>
        <p:sp>
          <p:nvSpPr>
            <p:cNvPr id="33" name="Bild 28">
              <a:extLst>
                <a:ext uri="{FF2B5EF4-FFF2-40B4-BE49-F238E27FC236}">
                  <a16:creationId xmlns:a16="http://schemas.microsoft.com/office/drawing/2014/main" id="{FE8AABD1-7C11-1EA7-3607-F05BF6C592A4}"/>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As behov av information kan uppstå på grund av en incident eller samhällsstörning eller att Aktör A har en författningsstyrd skyldighet att ta fram en samlad lägesbild eller svara på en förfrågan om rapportering från en annan myndighet. När Aktör A identifierar ett behov av information från Aktör B för att kunna rapportera till en mottagande aktör på nivån ovanför, behöver Aktör A bedöma om informationen kommer att vara tillräckligt aktuell, relevant och tillförlitlig när den slutligen når nivån ovanför. </a:t>
              </a:r>
            </a:p>
          </p:txBody>
        </p:sp>
        <p:pic>
          <p:nvPicPr>
            <p:cNvPr id="32" name="Bild 31">
              <a:extLst>
                <a:ext uri="{FF2B5EF4-FFF2-40B4-BE49-F238E27FC236}">
                  <a16:creationId xmlns:a16="http://schemas.microsoft.com/office/drawing/2014/main" id="{0EA33957-05BB-F0FC-D545-2BD6AC64E4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208" y="2510934"/>
              <a:ext cx="820084" cy="464714"/>
            </a:xfrm>
            <a:prstGeom prst="rect">
              <a:avLst/>
            </a:prstGeom>
          </p:spPr>
        </p:pic>
      </p:grpSp>
      <p:grpSp>
        <p:nvGrpSpPr>
          <p:cNvPr id="2432" name="Ruta 8">
            <a:extLst>
              <a:ext uri="{FF2B5EF4-FFF2-40B4-BE49-F238E27FC236}">
                <a16:creationId xmlns:a16="http://schemas.microsoft.com/office/drawing/2014/main" id="{357AD56D-44BB-06D0-A2FE-09CB1D8141C4}"/>
              </a:ext>
            </a:extLst>
          </p:cNvPr>
          <p:cNvGrpSpPr/>
          <p:nvPr/>
        </p:nvGrpSpPr>
        <p:grpSpPr>
          <a:xfrm>
            <a:off x="5326799" y="1112806"/>
            <a:ext cx="3907179" cy="2476290"/>
            <a:chOff x="-1582624" y="487639"/>
            <a:chExt cx="3907179" cy="2476290"/>
          </a:xfrm>
          <a:solidFill>
            <a:srgbClr val="F2EAEE"/>
          </a:solidFill>
        </p:grpSpPr>
        <p:sp>
          <p:nvSpPr>
            <p:cNvPr id="2433" name="Bild 28">
              <a:extLst>
                <a:ext uri="{FF2B5EF4-FFF2-40B4-BE49-F238E27FC236}">
                  <a16:creationId xmlns:a16="http://schemas.microsoft.com/office/drawing/2014/main" id="{48A30D2E-9FBB-DDDF-D79F-30785A1F0567}"/>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E6F3F0"/>
            </a:solidFill>
            <a:ln w="22370"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För att rapporteringen ska vara effektiv måste Aktör C förstå Aktör Bs informationsbehov, både varför informationen behövs i ett visst läge och vilken information som behövs. Att vara rapportör innebär ofta att man förmedlar information från flera olika verksamheter inom sin egen organisation och därför bör rapportören lämna kontaktuppgifter till den eller de som kan svara på frågor. </a:t>
              </a:r>
              <a:r>
                <a:rPr kumimoji="0" lang="sv-SE" sz="1200" b="0" i="1" u="none" strike="noStrike" kern="1200" cap="none" spc="0" normalizeH="0" baseline="0" noProof="0" dirty="0">
                  <a:ln>
                    <a:noFill/>
                  </a:ln>
                  <a:solidFill>
                    <a:srgbClr val="000000"/>
                  </a:solidFill>
                  <a:effectLst/>
                  <a:uLnTx/>
                  <a:uFillTx/>
                  <a:latin typeface="Century Gothic"/>
                  <a:ea typeface="+mn-ea"/>
                  <a:cs typeface="+mn-cs"/>
                </a:rPr>
                <a:t>Aktör C behöver även beakta samma som Aktör B vid rapportering.   </a:t>
              </a:r>
            </a:p>
          </p:txBody>
        </p:sp>
        <p:grpSp>
          <p:nvGrpSpPr>
            <p:cNvPr id="2434" name="Bild 2466">
              <a:extLst>
                <a:ext uri="{FF2B5EF4-FFF2-40B4-BE49-F238E27FC236}">
                  <a16:creationId xmlns:a16="http://schemas.microsoft.com/office/drawing/2014/main" id="{AD6B7E1C-8D33-DBF2-2E5F-1DE785843BA3}"/>
                </a:ext>
              </a:extLst>
            </p:cNvPr>
            <p:cNvGrpSpPr/>
            <p:nvPr/>
          </p:nvGrpSpPr>
          <p:grpSpPr>
            <a:xfrm>
              <a:off x="-775208" y="2510934"/>
              <a:ext cx="829720" cy="452995"/>
              <a:chOff x="-775208" y="2510934"/>
              <a:chExt cx="829720" cy="452995"/>
            </a:xfrm>
            <a:solidFill>
              <a:srgbClr val="F2EAEE"/>
            </a:solidFill>
          </p:grpSpPr>
          <p:sp>
            <p:nvSpPr>
              <p:cNvPr id="2435" name="Frihandsfigur 2434">
                <a:extLst>
                  <a:ext uri="{FF2B5EF4-FFF2-40B4-BE49-F238E27FC236}">
                    <a16:creationId xmlns:a16="http://schemas.microsoft.com/office/drawing/2014/main" id="{AE706695-6950-0685-B10B-0B36DFD761EA}"/>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E6F3F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36" name="Frihandsfigur 2435">
                <a:extLst>
                  <a:ext uri="{FF2B5EF4-FFF2-40B4-BE49-F238E27FC236}">
                    <a16:creationId xmlns:a16="http://schemas.microsoft.com/office/drawing/2014/main" id="{74EFC281-3CB8-2198-2185-E4C666E4AEE0}"/>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E6F3F0"/>
              </a:solidFill>
              <a:ln w="20479"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40" name="Ruta 9">
            <a:extLst>
              <a:ext uri="{FF2B5EF4-FFF2-40B4-BE49-F238E27FC236}">
                <a16:creationId xmlns:a16="http://schemas.microsoft.com/office/drawing/2014/main" id="{C1AA0FED-E4E7-9520-3740-477C89BADF0C}"/>
              </a:ext>
            </a:extLst>
          </p:cNvPr>
          <p:cNvGrpSpPr/>
          <p:nvPr/>
        </p:nvGrpSpPr>
        <p:grpSpPr>
          <a:xfrm>
            <a:off x="4563495" y="725708"/>
            <a:ext cx="3907179" cy="2476290"/>
            <a:chOff x="-1582624" y="487639"/>
            <a:chExt cx="3907179" cy="2476290"/>
          </a:xfrm>
          <a:solidFill>
            <a:srgbClr val="F2EAEE"/>
          </a:solidFill>
        </p:grpSpPr>
        <p:sp>
          <p:nvSpPr>
            <p:cNvPr id="2442" name="Bild 28">
              <a:extLst>
                <a:ext uri="{FF2B5EF4-FFF2-40B4-BE49-F238E27FC236}">
                  <a16:creationId xmlns:a16="http://schemas.microsoft.com/office/drawing/2014/main" id="{684A48B7-4725-9FC0-C11C-C71199590B68}"/>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rapportering bör Aktör B återkoppla till Aktör C. Det kan innebära att tacka för underlaget, återkomma med synpunkter på underlaget och följa upp bristfällig rapportering, ställa uppföljande frågor om underlaget vid behov av kompletteringar samt informera om rapporteringen ska avslutas eller fortsätta och  vilka tidsintervall som gäller ifall den ska fortsätta.</a:t>
              </a:r>
            </a:p>
          </p:txBody>
        </p:sp>
        <p:grpSp>
          <p:nvGrpSpPr>
            <p:cNvPr id="2444" name="Bild 2466">
              <a:extLst>
                <a:ext uri="{FF2B5EF4-FFF2-40B4-BE49-F238E27FC236}">
                  <a16:creationId xmlns:a16="http://schemas.microsoft.com/office/drawing/2014/main" id="{41BFE344-D87D-0AB5-BD8E-555314C8A165}"/>
                </a:ext>
              </a:extLst>
            </p:cNvPr>
            <p:cNvGrpSpPr/>
            <p:nvPr/>
          </p:nvGrpSpPr>
          <p:grpSpPr>
            <a:xfrm>
              <a:off x="-775208" y="2510934"/>
              <a:ext cx="829720" cy="452995"/>
              <a:chOff x="-775208" y="2510934"/>
              <a:chExt cx="829720" cy="452995"/>
            </a:xfrm>
            <a:solidFill>
              <a:srgbClr val="F2EAEE"/>
            </a:solidFill>
          </p:grpSpPr>
          <p:sp>
            <p:nvSpPr>
              <p:cNvPr id="2446" name="Frihandsfigur 2445">
                <a:extLst>
                  <a:ext uri="{FF2B5EF4-FFF2-40B4-BE49-F238E27FC236}">
                    <a16:creationId xmlns:a16="http://schemas.microsoft.com/office/drawing/2014/main" id="{0143ECFC-4F8E-4F15-AFC1-3C4B45B260A1}"/>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54" name="Frihandsfigur 2453">
                <a:extLst>
                  <a:ext uri="{FF2B5EF4-FFF2-40B4-BE49-F238E27FC236}">
                    <a16:creationId xmlns:a16="http://schemas.microsoft.com/office/drawing/2014/main" id="{43DD2F32-E900-D812-2455-155CD372F3A0}"/>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61" name="Ruta 10">
            <a:extLst>
              <a:ext uri="{FF2B5EF4-FFF2-40B4-BE49-F238E27FC236}">
                <a16:creationId xmlns:a16="http://schemas.microsoft.com/office/drawing/2014/main" id="{7BB0499A-EC3A-3C57-875D-3111C885375D}"/>
              </a:ext>
            </a:extLst>
          </p:cNvPr>
          <p:cNvGrpSpPr/>
          <p:nvPr/>
        </p:nvGrpSpPr>
        <p:grpSpPr>
          <a:xfrm>
            <a:off x="5342723" y="200922"/>
            <a:ext cx="3907179" cy="2476290"/>
            <a:chOff x="-1582624" y="487639"/>
            <a:chExt cx="3907179" cy="2476290"/>
          </a:xfrm>
          <a:solidFill>
            <a:srgbClr val="F2EAEE"/>
          </a:solidFill>
        </p:grpSpPr>
        <p:sp>
          <p:nvSpPr>
            <p:cNvPr id="2462" name="Bild 28">
              <a:extLst>
                <a:ext uri="{FF2B5EF4-FFF2-40B4-BE49-F238E27FC236}">
                  <a16:creationId xmlns:a16="http://schemas.microsoft.com/office/drawing/2014/main" id="{5EB2014A-191F-9E57-D244-C96C87B62042}"/>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B behöver bearbeta underlaget som Aktör C rapporterat. Kanske behöver Aktör B också samla in information från sin egen organisation. Underlagen från de olika källorna behöver organiseras på ett strukturerat sätt samt anpassas och göras relevant för Aktör A. </a:t>
              </a:r>
            </a:p>
          </p:txBody>
        </p:sp>
        <p:grpSp>
          <p:nvGrpSpPr>
            <p:cNvPr id="2463" name="Bild 2466">
              <a:extLst>
                <a:ext uri="{FF2B5EF4-FFF2-40B4-BE49-F238E27FC236}">
                  <a16:creationId xmlns:a16="http://schemas.microsoft.com/office/drawing/2014/main" id="{E141EA13-D51A-D974-1134-C7907195CC1D}"/>
                </a:ext>
              </a:extLst>
            </p:cNvPr>
            <p:cNvGrpSpPr/>
            <p:nvPr/>
          </p:nvGrpSpPr>
          <p:grpSpPr>
            <a:xfrm>
              <a:off x="-775208" y="2510934"/>
              <a:ext cx="829720" cy="452995"/>
              <a:chOff x="-775208" y="2510934"/>
              <a:chExt cx="829720" cy="452995"/>
            </a:xfrm>
            <a:solidFill>
              <a:srgbClr val="F2EAEE"/>
            </a:solidFill>
          </p:grpSpPr>
          <p:sp>
            <p:nvSpPr>
              <p:cNvPr id="2464" name="Frihandsfigur 2463">
                <a:extLst>
                  <a:ext uri="{FF2B5EF4-FFF2-40B4-BE49-F238E27FC236}">
                    <a16:creationId xmlns:a16="http://schemas.microsoft.com/office/drawing/2014/main" id="{AC34B674-532D-47B8-7FBB-1A77CE53CD09}"/>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7" name="Frihandsfigur 2466">
                <a:extLst>
                  <a:ext uri="{FF2B5EF4-FFF2-40B4-BE49-F238E27FC236}">
                    <a16:creationId xmlns:a16="http://schemas.microsoft.com/office/drawing/2014/main" id="{2E32BEB0-B760-1FB3-8403-D4A366E0DBAA}"/>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07" name="Ruta 11">
            <a:extLst>
              <a:ext uri="{FF2B5EF4-FFF2-40B4-BE49-F238E27FC236}">
                <a16:creationId xmlns:a16="http://schemas.microsoft.com/office/drawing/2014/main" id="{4D238C24-5134-73DE-10B9-14ED8210C291}"/>
              </a:ext>
            </a:extLst>
          </p:cNvPr>
          <p:cNvGrpSpPr/>
          <p:nvPr/>
        </p:nvGrpSpPr>
        <p:grpSpPr>
          <a:xfrm>
            <a:off x="6122623" y="2442470"/>
            <a:ext cx="3907179" cy="2475217"/>
            <a:chOff x="-1582624" y="87792"/>
            <a:chExt cx="3907179" cy="2475217"/>
          </a:xfrm>
          <a:solidFill>
            <a:srgbClr val="F2EAEE"/>
          </a:solidFill>
        </p:grpSpPr>
        <p:sp>
          <p:nvSpPr>
            <p:cNvPr id="2525" name="Bild 28">
              <a:extLst>
                <a:ext uri="{FF2B5EF4-FFF2-40B4-BE49-F238E27FC236}">
                  <a16:creationId xmlns:a16="http://schemas.microsoft.com/office/drawing/2014/main" id="{BBA096E1-EEA5-B1C6-68B2-938C12312B80}"/>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bearbetningen är klar är det viktigt att Aktör B rapporterar till Aktör A på överenskommet sätt och tar hänsyn till krav på informationssäkerhet. Men det är också viktigt att Aktör B inte slentrianmässigt </a:t>
              </a: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sekretessmarkerar</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hela rapporteringen utan enbart den uppgift eller information som är skyddsvärd. Då kan Aktör A se vilken information som denne behöver behandla mer eller mindre varsamt. </a:t>
              </a:r>
              <a:r>
                <a:rPr kumimoji="0" lang="sv-SE" sz="1200" b="0" i="1" u="none" strike="noStrike" kern="1200" cap="none" spc="0" normalizeH="0" baseline="0" noProof="0" dirty="0">
                  <a:ln>
                    <a:noFill/>
                  </a:ln>
                  <a:solidFill>
                    <a:srgbClr val="000000"/>
                  </a:solidFill>
                  <a:effectLst/>
                  <a:uLnTx/>
                  <a:uFillTx/>
                  <a:latin typeface="Century Gothic"/>
                  <a:ea typeface="+mn-ea"/>
                  <a:cs typeface="+mn-cs"/>
                </a:rPr>
                <a:t>Aktör B behöver även beakta samma som Aktör C vid rapportering. </a:t>
              </a:r>
            </a:p>
          </p:txBody>
        </p:sp>
        <p:grpSp>
          <p:nvGrpSpPr>
            <p:cNvPr id="2529" name="Bild 2466">
              <a:extLst>
                <a:ext uri="{FF2B5EF4-FFF2-40B4-BE49-F238E27FC236}">
                  <a16:creationId xmlns:a16="http://schemas.microsoft.com/office/drawing/2014/main" id="{8DE43508-B2E9-B093-CB02-27527D72B90F}"/>
                </a:ext>
              </a:extLst>
            </p:cNvPr>
            <p:cNvGrpSpPr/>
            <p:nvPr/>
          </p:nvGrpSpPr>
          <p:grpSpPr>
            <a:xfrm>
              <a:off x="-775208" y="87792"/>
              <a:ext cx="831220" cy="453685"/>
              <a:chOff x="-775208" y="87792"/>
              <a:chExt cx="831220" cy="453685"/>
            </a:xfrm>
            <a:solidFill>
              <a:srgbClr val="F2EAEE"/>
            </a:solidFill>
          </p:grpSpPr>
          <p:sp>
            <p:nvSpPr>
              <p:cNvPr id="2530" name="Frihandsfigur 2529">
                <a:extLst>
                  <a:ext uri="{FF2B5EF4-FFF2-40B4-BE49-F238E27FC236}">
                    <a16:creationId xmlns:a16="http://schemas.microsoft.com/office/drawing/2014/main" id="{6CA0C086-812D-5B0F-428C-BEB79377F839}"/>
                  </a:ext>
                </a:extLst>
              </p:cNvPr>
              <p:cNvSpPr/>
              <p:nvPr/>
            </p:nvSpPr>
            <p:spPr>
              <a:xfrm rot="10800000">
                <a:off x="-775208" y="88482"/>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31" name="Frihandsfigur 2530">
                <a:extLst>
                  <a:ext uri="{FF2B5EF4-FFF2-40B4-BE49-F238E27FC236}">
                    <a16:creationId xmlns:a16="http://schemas.microsoft.com/office/drawing/2014/main" id="{A6A7E957-56F5-22C9-25CC-5621C1097199}"/>
                  </a:ext>
                </a:extLst>
              </p:cNvPr>
              <p:cNvSpPr/>
              <p:nvPr/>
            </p:nvSpPr>
            <p:spPr>
              <a:xfrm rot="10800000">
                <a:off x="-773708" y="87792"/>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2535" name="Ruta 12">
            <a:extLst>
              <a:ext uri="{FF2B5EF4-FFF2-40B4-BE49-F238E27FC236}">
                <a16:creationId xmlns:a16="http://schemas.microsoft.com/office/drawing/2014/main" id="{9541DF1E-9554-C7A4-5976-4E02965D5515}"/>
              </a:ext>
            </a:extLst>
          </p:cNvPr>
          <p:cNvGrpSpPr/>
          <p:nvPr/>
        </p:nvGrpSpPr>
        <p:grpSpPr>
          <a:xfrm>
            <a:off x="5338973" y="2041857"/>
            <a:ext cx="3907179" cy="2479876"/>
            <a:chOff x="-1582624" y="83133"/>
            <a:chExt cx="3907179" cy="2479876"/>
          </a:xfrm>
          <a:solidFill>
            <a:srgbClr val="F2EAEE"/>
          </a:solidFill>
        </p:grpSpPr>
        <p:sp>
          <p:nvSpPr>
            <p:cNvPr id="2536" name="Bild 28">
              <a:extLst>
                <a:ext uri="{FF2B5EF4-FFF2-40B4-BE49-F238E27FC236}">
                  <a16:creationId xmlns:a16="http://schemas.microsoft.com/office/drawing/2014/main" id="{B43A9DCB-0350-365F-6F42-86C0EB8D88FB}"/>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rapportering bör Aktör A återkoppla till Aktör B. Det kan innebära att tacka för underlaget, återkomma med synpunkter på underlaget och följa upp bristfällig rapportering, ställa uppföljande frågor om underlaget vid behov av kompletteringar samt informera om rapporteringen ska avslutas eller fortsätta och vilka tidsintervall som gäller ifall den ska fortsätta.</a:t>
              </a:r>
            </a:p>
          </p:txBody>
        </p:sp>
        <p:pic>
          <p:nvPicPr>
            <p:cNvPr id="2545" name="Bild 2544">
              <a:extLst>
                <a:ext uri="{FF2B5EF4-FFF2-40B4-BE49-F238E27FC236}">
                  <a16:creationId xmlns:a16="http://schemas.microsoft.com/office/drawing/2014/main" id="{AE75B904-F405-A4E6-E245-FCCB6CA72E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5208" y="83133"/>
              <a:ext cx="820084" cy="464714"/>
            </a:xfrm>
            <a:prstGeom prst="rect">
              <a:avLst/>
            </a:prstGeom>
          </p:spPr>
        </p:pic>
      </p:grpSp>
      <p:grpSp>
        <p:nvGrpSpPr>
          <p:cNvPr id="2582" name="Ruta 13">
            <a:extLst>
              <a:ext uri="{FF2B5EF4-FFF2-40B4-BE49-F238E27FC236}">
                <a16:creationId xmlns:a16="http://schemas.microsoft.com/office/drawing/2014/main" id="{FED50813-F9AF-5669-3E40-5063B1DC9244}"/>
              </a:ext>
            </a:extLst>
          </p:cNvPr>
          <p:cNvGrpSpPr/>
          <p:nvPr/>
        </p:nvGrpSpPr>
        <p:grpSpPr>
          <a:xfrm>
            <a:off x="6130772" y="1583741"/>
            <a:ext cx="3907179" cy="2483346"/>
            <a:chOff x="-1582624" y="79663"/>
            <a:chExt cx="3907179" cy="2483346"/>
          </a:xfrm>
          <a:solidFill>
            <a:srgbClr val="F2EAEE"/>
          </a:solidFill>
        </p:grpSpPr>
        <p:sp>
          <p:nvSpPr>
            <p:cNvPr id="2583" name="Bild 28">
              <a:extLst>
                <a:ext uri="{FF2B5EF4-FFF2-40B4-BE49-F238E27FC236}">
                  <a16:creationId xmlns:a16="http://schemas.microsoft.com/office/drawing/2014/main" id="{4D7E2F9A-56D2-BA94-3C23-47F506BCC0DE}"/>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A behöver bearbeta underlaget som Aktör B rapporterat. Kanske behöver Aktör A också samla in information från andra källor. För att en ändamålsenlig produkt ska kunna rapporteras till nivån över behöver Aktör A organisera all information på ett strukturerat sätt vilket kan innebära att underlagen till slut sammanställs till en samlad lägesbild. </a:t>
              </a:r>
            </a:p>
          </p:txBody>
        </p:sp>
        <p:pic>
          <p:nvPicPr>
            <p:cNvPr id="2584" name="Bild 2583">
              <a:extLst>
                <a:ext uri="{FF2B5EF4-FFF2-40B4-BE49-F238E27FC236}">
                  <a16:creationId xmlns:a16="http://schemas.microsoft.com/office/drawing/2014/main" id="{3E1D7DA4-3594-A7C7-C4DB-4393BAFC6E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5208" y="79663"/>
              <a:ext cx="820084" cy="464714"/>
            </a:xfrm>
            <a:prstGeom prst="rect">
              <a:avLst/>
            </a:prstGeom>
          </p:spPr>
        </p:pic>
      </p:grpSp>
      <p:grpSp>
        <p:nvGrpSpPr>
          <p:cNvPr id="2586" name="Ruta 14">
            <a:extLst>
              <a:ext uri="{FF2B5EF4-FFF2-40B4-BE49-F238E27FC236}">
                <a16:creationId xmlns:a16="http://schemas.microsoft.com/office/drawing/2014/main" id="{020A0CDB-D365-9B91-A3BC-A50D081F3FEC}"/>
              </a:ext>
            </a:extLst>
          </p:cNvPr>
          <p:cNvGrpSpPr/>
          <p:nvPr/>
        </p:nvGrpSpPr>
        <p:grpSpPr>
          <a:xfrm>
            <a:off x="6907245" y="1120260"/>
            <a:ext cx="3907179" cy="2481964"/>
            <a:chOff x="-1582624" y="81045"/>
            <a:chExt cx="3907179" cy="2481964"/>
          </a:xfrm>
          <a:solidFill>
            <a:srgbClr val="F2EAEE"/>
          </a:solidFill>
        </p:grpSpPr>
        <p:sp>
          <p:nvSpPr>
            <p:cNvPr id="2587" name="Bild 28">
              <a:extLst>
                <a:ext uri="{FF2B5EF4-FFF2-40B4-BE49-F238E27FC236}">
                  <a16:creationId xmlns:a16="http://schemas.microsoft.com/office/drawing/2014/main" id="{97697265-2243-2652-8A01-25478E3770AB}"/>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t.ex. en samlad lägesbild är framtagen rapporterar Aktör A den till nivån över på överenskommet sätt. Återkoppling till Aktör B är också viktigt och kan innebära att Aktör A delger den samlade lägesbilden. Återkoppling kan också innebära att Aktör A informerar om inriktning och prioriterade åtgärder eller tackar för rapporterat underlag. Oavsett behöver Aktör A informera om att rapporteringen nu kan avslutas. </a:t>
              </a:r>
            </a:p>
          </p:txBody>
        </p:sp>
        <p:pic>
          <p:nvPicPr>
            <p:cNvPr id="2588" name="Bild 2587">
              <a:extLst>
                <a:ext uri="{FF2B5EF4-FFF2-40B4-BE49-F238E27FC236}">
                  <a16:creationId xmlns:a16="http://schemas.microsoft.com/office/drawing/2014/main" id="{692F1471-E8C4-30AC-A01F-043C8EBE38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5208" y="81045"/>
              <a:ext cx="820084" cy="464714"/>
            </a:xfrm>
            <a:prstGeom prst="rect">
              <a:avLst/>
            </a:prstGeom>
          </p:spPr>
        </p:pic>
      </p:grpSp>
      <p:grpSp>
        <p:nvGrpSpPr>
          <p:cNvPr id="2190" name="Stäng 7">
            <a:extLst>
              <a:ext uri="{FF2B5EF4-FFF2-40B4-BE49-F238E27FC236}">
                <a16:creationId xmlns:a16="http://schemas.microsoft.com/office/drawing/2014/main" id="{D3AEFAEE-5439-F831-8CFF-08F76D8EBD8F}"/>
              </a:ext>
            </a:extLst>
          </p:cNvPr>
          <p:cNvGrpSpPr/>
          <p:nvPr/>
        </p:nvGrpSpPr>
        <p:grpSpPr>
          <a:xfrm>
            <a:off x="8296494" y="1502167"/>
            <a:ext cx="229063" cy="229063"/>
            <a:chOff x="6007591" y="1906570"/>
            <a:chExt cx="229063" cy="229063"/>
          </a:xfrm>
        </p:grpSpPr>
        <p:sp>
          <p:nvSpPr>
            <p:cNvPr id="2191" name="Frihandsfigur 2190">
              <a:extLst>
                <a:ext uri="{FF2B5EF4-FFF2-40B4-BE49-F238E27FC236}">
                  <a16:creationId xmlns:a16="http://schemas.microsoft.com/office/drawing/2014/main" id="{73D605A5-2622-D22C-D2BA-D2A0A9BFE402}"/>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E6F3F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92" name="Frihandsfigur 2191">
              <a:extLst>
                <a:ext uri="{FF2B5EF4-FFF2-40B4-BE49-F238E27FC236}">
                  <a16:creationId xmlns:a16="http://schemas.microsoft.com/office/drawing/2014/main" id="{75756C7A-55BC-9142-3B54-F1D9F0983681}"/>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00866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49" name="Stäng 6">
            <a:extLst>
              <a:ext uri="{FF2B5EF4-FFF2-40B4-BE49-F238E27FC236}">
                <a16:creationId xmlns:a16="http://schemas.microsoft.com/office/drawing/2014/main" id="{079A7C2B-0BD0-BBE4-3FF3-E243F4A5CA90}"/>
              </a:ext>
            </a:extLst>
          </p:cNvPr>
          <p:cNvGrpSpPr/>
          <p:nvPr/>
        </p:nvGrpSpPr>
        <p:grpSpPr>
          <a:xfrm>
            <a:off x="7526777" y="1965154"/>
            <a:ext cx="229063" cy="229063"/>
            <a:chOff x="6007591" y="1906570"/>
            <a:chExt cx="229063" cy="229063"/>
          </a:xfrm>
        </p:grpSpPr>
        <p:sp>
          <p:nvSpPr>
            <p:cNvPr id="2550" name="Frihandsfigur 2549">
              <a:extLst>
                <a:ext uri="{FF2B5EF4-FFF2-40B4-BE49-F238E27FC236}">
                  <a16:creationId xmlns:a16="http://schemas.microsoft.com/office/drawing/2014/main" id="{29CCE5DA-F3AF-02C9-E158-772C49AD1832}"/>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E6F3F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51" name="Frihandsfigur 2550">
              <a:extLst>
                <a:ext uri="{FF2B5EF4-FFF2-40B4-BE49-F238E27FC236}">
                  <a16:creationId xmlns:a16="http://schemas.microsoft.com/office/drawing/2014/main" id="{C8E76CEF-B914-08F2-B418-22C37C20626E}"/>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00866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37" name="Stäng 5">
            <a:extLst>
              <a:ext uri="{FF2B5EF4-FFF2-40B4-BE49-F238E27FC236}">
                <a16:creationId xmlns:a16="http://schemas.microsoft.com/office/drawing/2014/main" id="{BF02138F-D8A5-8012-10C1-7BA4A9779471}"/>
              </a:ext>
            </a:extLst>
          </p:cNvPr>
          <p:cNvGrpSpPr/>
          <p:nvPr/>
        </p:nvGrpSpPr>
        <p:grpSpPr>
          <a:xfrm>
            <a:off x="6725229" y="1506772"/>
            <a:ext cx="229063" cy="229063"/>
            <a:chOff x="6007591" y="1906570"/>
            <a:chExt cx="229063" cy="229063"/>
          </a:xfrm>
        </p:grpSpPr>
        <p:sp>
          <p:nvSpPr>
            <p:cNvPr id="2538" name="Frihandsfigur 2537">
              <a:extLst>
                <a:ext uri="{FF2B5EF4-FFF2-40B4-BE49-F238E27FC236}">
                  <a16:creationId xmlns:a16="http://schemas.microsoft.com/office/drawing/2014/main" id="{1CFF2C58-0FCD-DFAB-C4A9-5E86D856E73E}"/>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39" name="Frihandsfigur 2538">
              <a:extLst>
                <a:ext uri="{FF2B5EF4-FFF2-40B4-BE49-F238E27FC236}">
                  <a16:creationId xmlns:a16="http://schemas.microsoft.com/office/drawing/2014/main" id="{3EF1B1AE-3496-DCD6-3D9E-64C5F900C21B}"/>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643" name="Stäng 4">
            <a:extLst>
              <a:ext uri="{FF2B5EF4-FFF2-40B4-BE49-F238E27FC236}">
                <a16:creationId xmlns:a16="http://schemas.microsoft.com/office/drawing/2014/main" id="{24486420-B07D-A2D2-1177-9873186FF4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6351" y="1026874"/>
            <a:ext cx="249887" cy="249887"/>
          </a:xfrm>
          <a:prstGeom prst="rect">
            <a:avLst/>
          </a:prstGeom>
        </p:spPr>
      </p:pic>
      <p:grpSp>
        <p:nvGrpSpPr>
          <p:cNvPr id="2528" name="Stäng 3">
            <a:extLst>
              <a:ext uri="{FF2B5EF4-FFF2-40B4-BE49-F238E27FC236}">
                <a16:creationId xmlns:a16="http://schemas.microsoft.com/office/drawing/2014/main" id="{8AD900A5-7122-BD91-A695-E1BAFBD63522}"/>
              </a:ext>
            </a:extLst>
          </p:cNvPr>
          <p:cNvGrpSpPr/>
          <p:nvPr/>
        </p:nvGrpSpPr>
        <p:grpSpPr>
          <a:xfrm>
            <a:off x="5986325" y="1906570"/>
            <a:ext cx="229063" cy="229063"/>
            <a:chOff x="6007591" y="1906570"/>
            <a:chExt cx="229063" cy="229063"/>
          </a:xfrm>
        </p:grpSpPr>
        <p:sp>
          <p:nvSpPr>
            <p:cNvPr id="2526" name="Frihandsfigur 2525">
              <a:extLst>
                <a:ext uri="{FF2B5EF4-FFF2-40B4-BE49-F238E27FC236}">
                  <a16:creationId xmlns:a16="http://schemas.microsoft.com/office/drawing/2014/main" id="{F9E4C4AD-FF20-4F9C-EAEF-9F31AC5187AE}"/>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27" name="Frihandsfigur 2526">
              <a:extLst>
                <a:ext uri="{FF2B5EF4-FFF2-40B4-BE49-F238E27FC236}">
                  <a16:creationId xmlns:a16="http://schemas.microsoft.com/office/drawing/2014/main" id="{3E92F147-ED63-1989-16DF-10DAEAFE6B41}"/>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448" name="Stäng 2">
            <a:extLst>
              <a:ext uri="{FF2B5EF4-FFF2-40B4-BE49-F238E27FC236}">
                <a16:creationId xmlns:a16="http://schemas.microsoft.com/office/drawing/2014/main" id="{2B7D0652-D0ED-A54E-0699-F7BB3D265C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6133" y="1475839"/>
            <a:ext cx="249887" cy="249887"/>
          </a:xfrm>
          <a:prstGeom prst="rect">
            <a:avLst/>
          </a:prstGeom>
        </p:spPr>
      </p:pic>
      <p:pic>
        <p:nvPicPr>
          <p:cNvPr id="21" name="Stäng 1">
            <a:extLst>
              <a:ext uri="{FF2B5EF4-FFF2-40B4-BE49-F238E27FC236}">
                <a16:creationId xmlns:a16="http://schemas.microsoft.com/office/drawing/2014/main" id="{D54B7EAB-3E31-E151-7A85-CC8FAD7F0A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07865" y="1885274"/>
            <a:ext cx="249887" cy="249887"/>
          </a:xfrm>
          <a:prstGeom prst="rect">
            <a:avLst/>
          </a:prstGeom>
        </p:spPr>
      </p:pic>
      <p:grpSp>
        <p:nvGrpSpPr>
          <p:cNvPr id="2437" name="Stäng 8">
            <a:extLst>
              <a:ext uri="{FF2B5EF4-FFF2-40B4-BE49-F238E27FC236}">
                <a16:creationId xmlns:a16="http://schemas.microsoft.com/office/drawing/2014/main" id="{427F911A-33AA-8EF9-5D14-DDB52E748B5F}"/>
              </a:ext>
            </a:extLst>
          </p:cNvPr>
          <p:cNvGrpSpPr/>
          <p:nvPr/>
        </p:nvGrpSpPr>
        <p:grpSpPr>
          <a:xfrm>
            <a:off x="9075722" y="1033040"/>
            <a:ext cx="229063" cy="229063"/>
            <a:chOff x="6007591" y="1906570"/>
            <a:chExt cx="229063" cy="229063"/>
          </a:xfrm>
        </p:grpSpPr>
        <p:sp>
          <p:nvSpPr>
            <p:cNvPr id="2438" name="Frihandsfigur 2437">
              <a:extLst>
                <a:ext uri="{FF2B5EF4-FFF2-40B4-BE49-F238E27FC236}">
                  <a16:creationId xmlns:a16="http://schemas.microsoft.com/office/drawing/2014/main" id="{51A4B1BE-8322-CE82-918F-CEB5E1D6EF79}"/>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E6F3F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39" name="Frihandsfigur 2438">
              <a:extLst>
                <a:ext uri="{FF2B5EF4-FFF2-40B4-BE49-F238E27FC236}">
                  <a16:creationId xmlns:a16="http://schemas.microsoft.com/office/drawing/2014/main" id="{C68ACEED-00C0-4AAB-4774-68C6FA8EFE3B}"/>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00866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58" name="Stäng 9">
            <a:extLst>
              <a:ext uri="{FF2B5EF4-FFF2-40B4-BE49-F238E27FC236}">
                <a16:creationId xmlns:a16="http://schemas.microsoft.com/office/drawing/2014/main" id="{969CEF37-216C-41A7-2958-2A8F1A08DCD0}"/>
              </a:ext>
            </a:extLst>
          </p:cNvPr>
          <p:cNvGrpSpPr/>
          <p:nvPr/>
        </p:nvGrpSpPr>
        <p:grpSpPr>
          <a:xfrm>
            <a:off x="8355814" y="610507"/>
            <a:ext cx="229063" cy="229063"/>
            <a:chOff x="6007591" y="1906570"/>
            <a:chExt cx="229063" cy="229063"/>
          </a:xfrm>
        </p:grpSpPr>
        <p:sp>
          <p:nvSpPr>
            <p:cNvPr id="2459" name="Frihandsfigur 2458">
              <a:extLst>
                <a:ext uri="{FF2B5EF4-FFF2-40B4-BE49-F238E27FC236}">
                  <a16:creationId xmlns:a16="http://schemas.microsoft.com/office/drawing/2014/main" id="{53D15CDC-9A5B-3992-80A5-D33662FE8151}"/>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0" name="Frihandsfigur 2459">
              <a:extLst>
                <a:ext uri="{FF2B5EF4-FFF2-40B4-BE49-F238E27FC236}">
                  <a16:creationId xmlns:a16="http://schemas.microsoft.com/office/drawing/2014/main" id="{6735F4FE-23B5-5150-D5F0-FB40AEC3C0DD}"/>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77" name="Stäng 10">
            <a:extLst>
              <a:ext uri="{FF2B5EF4-FFF2-40B4-BE49-F238E27FC236}">
                <a16:creationId xmlns:a16="http://schemas.microsoft.com/office/drawing/2014/main" id="{A4F1BB1A-678F-7C89-8E3C-ECCDB790F466}"/>
              </a:ext>
            </a:extLst>
          </p:cNvPr>
          <p:cNvGrpSpPr/>
          <p:nvPr/>
        </p:nvGrpSpPr>
        <p:grpSpPr>
          <a:xfrm>
            <a:off x="9135042" y="85721"/>
            <a:ext cx="229063" cy="229063"/>
            <a:chOff x="6007591" y="1906570"/>
            <a:chExt cx="229063" cy="229063"/>
          </a:xfrm>
        </p:grpSpPr>
        <p:sp>
          <p:nvSpPr>
            <p:cNvPr id="2478" name="Frihandsfigur 2477">
              <a:extLst>
                <a:ext uri="{FF2B5EF4-FFF2-40B4-BE49-F238E27FC236}">
                  <a16:creationId xmlns:a16="http://schemas.microsoft.com/office/drawing/2014/main" id="{6F579A97-08D9-2DB5-F622-AA14C46F5BC9}"/>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06" name="Frihandsfigur 2505">
              <a:extLst>
                <a:ext uri="{FF2B5EF4-FFF2-40B4-BE49-F238E27FC236}">
                  <a16:creationId xmlns:a16="http://schemas.microsoft.com/office/drawing/2014/main" id="{85AB8A8F-ECCD-C05C-3B04-CDB2FC6913BA}"/>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32" name="Stäng 11">
            <a:extLst>
              <a:ext uri="{FF2B5EF4-FFF2-40B4-BE49-F238E27FC236}">
                <a16:creationId xmlns:a16="http://schemas.microsoft.com/office/drawing/2014/main" id="{4C1A216D-9D6B-0C96-8E81-9A57563CF2B5}"/>
              </a:ext>
            </a:extLst>
          </p:cNvPr>
          <p:cNvGrpSpPr/>
          <p:nvPr/>
        </p:nvGrpSpPr>
        <p:grpSpPr>
          <a:xfrm>
            <a:off x="9914942" y="2727116"/>
            <a:ext cx="229063" cy="229063"/>
            <a:chOff x="6007591" y="1906570"/>
            <a:chExt cx="229063" cy="229063"/>
          </a:xfrm>
        </p:grpSpPr>
        <p:sp>
          <p:nvSpPr>
            <p:cNvPr id="2533" name="Frihandsfigur 2532">
              <a:extLst>
                <a:ext uri="{FF2B5EF4-FFF2-40B4-BE49-F238E27FC236}">
                  <a16:creationId xmlns:a16="http://schemas.microsoft.com/office/drawing/2014/main" id="{73A5537E-C5C2-8D9B-73E7-631A315244A4}"/>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34" name="Frihandsfigur 2533">
              <a:extLst>
                <a:ext uri="{FF2B5EF4-FFF2-40B4-BE49-F238E27FC236}">
                  <a16:creationId xmlns:a16="http://schemas.microsoft.com/office/drawing/2014/main" id="{F77CD60E-9229-BA65-4E29-7924388B38B0}"/>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546" name="Stäng 12">
            <a:extLst>
              <a:ext uri="{FF2B5EF4-FFF2-40B4-BE49-F238E27FC236}">
                <a16:creationId xmlns:a16="http://schemas.microsoft.com/office/drawing/2014/main" id="{27ED2A3E-45CD-8227-0D67-1417C7FF7F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0557" y="2353295"/>
            <a:ext cx="249887" cy="249887"/>
          </a:xfrm>
          <a:prstGeom prst="rect">
            <a:avLst/>
          </a:prstGeom>
        </p:spPr>
      </p:pic>
      <p:pic>
        <p:nvPicPr>
          <p:cNvPr id="2585" name="Stäng 13">
            <a:extLst>
              <a:ext uri="{FF2B5EF4-FFF2-40B4-BE49-F238E27FC236}">
                <a16:creationId xmlns:a16="http://schemas.microsoft.com/office/drawing/2014/main" id="{F295053B-999C-9C0B-B143-04ADF466C8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2356" y="1898649"/>
            <a:ext cx="249887" cy="249887"/>
          </a:xfrm>
          <a:prstGeom prst="rect">
            <a:avLst/>
          </a:prstGeom>
        </p:spPr>
      </p:pic>
      <p:pic>
        <p:nvPicPr>
          <p:cNvPr id="2589" name="Stäng 14">
            <a:extLst>
              <a:ext uri="{FF2B5EF4-FFF2-40B4-BE49-F238E27FC236}">
                <a16:creationId xmlns:a16="http://schemas.microsoft.com/office/drawing/2014/main" id="{A81F5591-6FA2-D016-FBF0-5C314CBDA3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8829" y="1433786"/>
            <a:ext cx="249887" cy="249887"/>
          </a:xfrm>
          <a:prstGeom prst="rect">
            <a:avLst/>
          </a:prstGeom>
        </p:spPr>
      </p:pic>
      <p:sp>
        <p:nvSpPr>
          <p:cNvPr id="2590" name="Klick 1">
            <a:extLst>
              <a:ext uri="{FF2B5EF4-FFF2-40B4-BE49-F238E27FC236}">
                <a16:creationId xmlns:a16="http://schemas.microsoft.com/office/drawing/2014/main" id="{24F835C0-D16A-615C-4B91-AF426DC75399}"/>
              </a:ext>
            </a:extLst>
          </p:cNvPr>
          <p:cNvSpPr txBox="1"/>
          <p:nvPr/>
        </p:nvSpPr>
        <p:spPr>
          <a:xfrm>
            <a:off x="1354231" y="4366971"/>
            <a:ext cx="959942" cy="60674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2" name="Klick 2">
            <a:extLst>
              <a:ext uri="{FF2B5EF4-FFF2-40B4-BE49-F238E27FC236}">
                <a16:creationId xmlns:a16="http://schemas.microsoft.com/office/drawing/2014/main" id="{EAB3D48C-0292-F568-85F8-A3D045F57C0D}"/>
              </a:ext>
            </a:extLst>
          </p:cNvPr>
          <p:cNvSpPr txBox="1"/>
          <p:nvPr/>
        </p:nvSpPr>
        <p:spPr>
          <a:xfrm>
            <a:off x="2146637" y="3912044"/>
            <a:ext cx="956686" cy="62055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3" name="Klick 3">
            <a:extLst>
              <a:ext uri="{FF2B5EF4-FFF2-40B4-BE49-F238E27FC236}">
                <a16:creationId xmlns:a16="http://schemas.microsoft.com/office/drawing/2014/main" id="{4CC4C6F0-3105-0363-B27E-209466A73BCE}"/>
              </a:ext>
            </a:extLst>
          </p:cNvPr>
          <p:cNvSpPr txBox="1"/>
          <p:nvPr/>
        </p:nvSpPr>
        <p:spPr>
          <a:xfrm>
            <a:off x="2946260" y="4354532"/>
            <a:ext cx="951604" cy="61918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5" name="Klick 5">
            <a:extLst>
              <a:ext uri="{FF2B5EF4-FFF2-40B4-BE49-F238E27FC236}">
                <a16:creationId xmlns:a16="http://schemas.microsoft.com/office/drawing/2014/main" id="{6DF4F31B-A440-94B3-D60D-3B26B678DD50}"/>
              </a:ext>
            </a:extLst>
          </p:cNvPr>
          <p:cNvSpPr txBox="1"/>
          <p:nvPr/>
        </p:nvSpPr>
        <p:spPr>
          <a:xfrm>
            <a:off x="3744883" y="3912628"/>
            <a:ext cx="919479" cy="60910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6" name="Klick 6">
            <a:extLst>
              <a:ext uri="{FF2B5EF4-FFF2-40B4-BE49-F238E27FC236}">
                <a16:creationId xmlns:a16="http://schemas.microsoft.com/office/drawing/2014/main" id="{D3ECB436-007E-9218-E8E0-FAE6987FB3E5}"/>
              </a:ext>
            </a:extLst>
          </p:cNvPr>
          <p:cNvSpPr txBox="1"/>
          <p:nvPr/>
        </p:nvSpPr>
        <p:spPr>
          <a:xfrm>
            <a:off x="4563494" y="4388236"/>
            <a:ext cx="879799" cy="56906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1" name="Klick 7">
            <a:extLst>
              <a:ext uri="{FF2B5EF4-FFF2-40B4-BE49-F238E27FC236}">
                <a16:creationId xmlns:a16="http://schemas.microsoft.com/office/drawing/2014/main" id="{FD377739-474A-FD6E-039B-FD8390F40DE0}"/>
              </a:ext>
            </a:extLst>
          </p:cNvPr>
          <p:cNvSpPr txBox="1"/>
          <p:nvPr/>
        </p:nvSpPr>
        <p:spPr>
          <a:xfrm>
            <a:off x="5331393" y="3924254"/>
            <a:ext cx="882004" cy="58119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3" name="Klick 8">
            <a:extLst>
              <a:ext uri="{FF2B5EF4-FFF2-40B4-BE49-F238E27FC236}">
                <a16:creationId xmlns:a16="http://schemas.microsoft.com/office/drawing/2014/main" id="{ED43ADA8-957B-A0DE-19D1-2CDA4FAE8123}"/>
              </a:ext>
            </a:extLst>
          </p:cNvPr>
          <p:cNvSpPr txBox="1"/>
          <p:nvPr/>
        </p:nvSpPr>
        <p:spPr>
          <a:xfrm>
            <a:off x="6122590" y="3472938"/>
            <a:ext cx="889977" cy="56870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4" name="Klick 9">
            <a:extLst>
              <a:ext uri="{FF2B5EF4-FFF2-40B4-BE49-F238E27FC236}">
                <a16:creationId xmlns:a16="http://schemas.microsoft.com/office/drawing/2014/main" id="{CF348A74-8547-49E7-A6B3-F2BD87C912AC}"/>
              </a:ext>
            </a:extLst>
          </p:cNvPr>
          <p:cNvSpPr txBox="1"/>
          <p:nvPr/>
        </p:nvSpPr>
        <p:spPr>
          <a:xfrm>
            <a:off x="5328580" y="3031255"/>
            <a:ext cx="880830" cy="55573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5" name="Klick 10">
            <a:extLst>
              <a:ext uri="{FF2B5EF4-FFF2-40B4-BE49-F238E27FC236}">
                <a16:creationId xmlns:a16="http://schemas.microsoft.com/office/drawing/2014/main" id="{9A67C937-870B-FC3B-DA64-C4F719B695DB}"/>
              </a:ext>
            </a:extLst>
          </p:cNvPr>
          <p:cNvSpPr txBox="1"/>
          <p:nvPr/>
        </p:nvSpPr>
        <p:spPr>
          <a:xfrm>
            <a:off x="6123757" y="2582915"/>
            <a:ext cx="851857" cy="54805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6" name="Klick 11">
            <a:extLst>
              <a:ext uri="{FF2B5EF4-FFF2-40B4-BE49-F238E27FC236}">
                <a16:creationId xmlns:a16="http://schemas.microsoft.com/office/drawing/2014/main" id="{6352A308-5735-11AC-AEC6-2D47C89F425F}"/>
              </a:ext>
            </a:extLst>
          </p:cNvPr>
          <p:cNvSpPr txBox="1"/>
          <p:nvPr/>
        </p:nvSpPr>
        <p:spPr>
          <a:xfrm rot="2383144">
            <a:off x="6938214" y="2143243"/>
            <a:ext cx="803423" cy="56934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7" name="Klick 12">
            <a:extLst>
              <a:ext uri="{FF2B5EF4-FFF2-40B4-BE49-F238E27FC236}">
                <a16:creationId xmlns:a16="http://schemas.microsoft.com/office/drawing/2014/main" id="{82FE6C7E-01EC-4676-BE70-DC2EC0BC33FC}"/>
              </a:ext>
            </a:extLst>
          </p:cNvPr>
          <p:cNvSpPr txBox="1"/>
          <p:nvPr/>
        </p:nvSpPr>
        <p:spPr>
          <a:xfrm rot="2773247">
            <a:off x="6234519" y="1627414"/>
            <a:ext cx="629313" cy="57384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8" name="Klick 13">
            <a:extLst>
              <a:ext uri="{FF2B5EF4-FFF2-40B4-BE49-F238E27FC236}">
                <a16:creationId xmlns:a16="http://schemas.microsoft.com/office/drawing/2014/main" id="{5102E810-9D07-5454-B81A-60D401DC34B5}"/>
              </a:ext>
            </a:extLst>
          </p:cNvPr>
          <p:cNvSpPr txBox="1"/>
          <p:nvPr/>
        </p:nvSpPr>
        <p:spPr>
          <a:xfrm>
            <a:off x="6915248" y="1237783"/>
            <a:ext cx="857566" cy="51522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9" name="Klick 14">
            <a:extLst>
              <a:ext uri="{FF2B5EF4-FFF2-40B4-BE49-F238E27FC236}">
                <a16:creationId xmlns:a16="http://schemas.microsoft.com/office/drawing/2014/main" id="{4AD65741-E5D1-594C-52D5-09B6FDE1CD82}"/>
              </a:ext>
            </a:extLst>
          </p:cNvPr>
          <p:cNvSpPr txBox="1"/>
          <p:nvPr/>
        </p:nvSpPr>
        <p:spPr>
          <a:xfrm rot="2465105">
            <a:off x="7710634" y="715288"/>
            <a:ext cx="792551" cy="60186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51" name="Klick 4">
            <a:extLst>
              <a:ext uri="{FF2B5EF4-FFF2-40B4-BE49-F238E27FC236}">
                <a16:creationId xmlns:a16="http://schemas.microsoft.com/office/drawing/2014/main" id="{666A61A1-475E-C300-1F8F-4F49695B34D9}"/>
              </a:ext>
            </a:extLst>
          </p:cNvPr>
          <p:cNvSpPr txBox="1"/>
          <p:nvPr/>
        </p:nvSpPr>
        <p:spPr>
          <a:xfrm>
            <a:off x="2941840" y="3448666"/>
            <a:ext cx="923816" cy="63500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02170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9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59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59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48"/>
                                        </p:tgtEl>
                                        <p:attrNameLst>
                                          <p:attrName>style.visibility</p:attrName>
                                        </p:attrNameLst>
                                      </p:cBhvr>
                                      <p:to>
                                        <p:strVal val="visible"/>
                                      </p:to>
                                    </p:set>
                                  </p:childTnLst>
                                </p:cTn>
                              </p:par>
                            </p:childTnLst>
                          </p:cTn>
                        </p:par>
                      </p:childTnLst>
                    </p:cTn>
                  </p:par>
                </p:childTnLst>
              </p:cTn>
              <p:nextCondLst>
                <p:cond evt="onClick" delay="0">
                  <p:tgtEl>
                    <p:spTgt spid="2592"/>
                  </p:tgtEl>
                </p:cond>
              </p:nextCondLst>
            </p:seq>
            <p:seq concurrent="1" nextAc="seek">
              <p:cTn id="23" restart="whenNotActive" fill="hold" evtFilter="cancelBubble" nodeType="interactiveSeq">
                <p:stCondLst>
                  <p:cond evt="onClick" delay="0">
                    <p:tgtEl>
                      <p:spTgt spid="2448"/>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45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448"/>
                                        </p:tgtEl>
                                        <p:attrNameLst>
                                          <p:attrName>style.visibility</p:attrName>
                                        </p:attrNameLst>
                                      </p:cBhvr>
                                      <p:to>
                                        <p:strVal val="hidden"/>
                                      </p:to>
                                    </p:set>
                                  </p:childTnLst>
                                </p:cTn>
                              </p:par>
                            </p:childTnLst>
                          </p:cTn>
                        </p:par>
                      </p:childTnLst>
                    </p:cTn>
                  </p:par>
                </p:childTnLst>
              </p:cTn>
              <p:nextCondLst>
                <p:cond evt="onClick" delay="0">
                  <p:tgtEl>
                    <p:spTgt spid="2448"/>
                  </p:tgtEl>
                </p:cond>
              </p:nextCondLst>
            </p:seq>
            <p:seq concurrent="1" nextAc="seek">
              <p:cTn id="30" restart="whenNotActive" fill="hold" evtFilter="cancelBubble" nodeType="interactiveSeq">
                <p:stCondLst>
                  <p:cond evt="onClick" delay="0">
                    <p:tgtEl>
                      <p:spTgt spid="259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28"/>
                                        </p:tgtEl>
                                        <p:attrNameLst>
                                          <p:attrName>style.visibility</p:attrName>
                                        </p:attrNameLst>
                                      </p:cBhvr>
                                      <p:to>
                                        <p:strVal val="visible"/>
                                      </p:to>
                                    </p:set>
                                  </p:childTnLst>
                                </p:cTn>
                              </p:par>
                            </p:childTnLst>
                          </p:cTn>
                        </p:par>
                      </p:childTnLst>
                    </p:cTn>
                  </p:par>
                </p:childTnLst>
              </p:cTn>
              <p:nextCondLst>
                <p:cond evt="onClick" delay="0">
                  <p:tgtEl>
                    <p:spTgt spid="2593"/>
                  </p:tgtEl>
                </p:cond>
              </p:nextCondLst>
            </p:seq>
            <p:seq concurrent="1" nextAc="seek">
              <p:cTn id="37" restart="whenNotActive" fill="hold" evtFilter="cancelBubble" nodeType="interactiveSeq">
                <p:stCondLst>
                  <p:cond evt="onClick" delay="0">
                    <p:tgtEl>
                      <p:spTgt spid="252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46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528"/>
                                        </p:tgtEl>
                                        <p:attrNameLst>
                                          <p:attrName>style.visibility</p:attrName>
                                        </p:attrNameLst>
                                      </p:cBhvr>
                                      <p:to>
                                        <p:strVal val="hidden"/>
                                      </p:to>
                                    </p:set>
                                  </p:childTnLst>
                                </p:cTn>
                              </p:par>
                            </p:childTnLst>
                          </p:cTn>
                        </p:par>
                      </p:childTnLst>
                    </p:cTn>
                  </p:par>
                </p:childTnLst>
              </p:cTn>
              <p:nextCondLst>
                <p:cond evt="onClick" delay="0">
                  <p:tgtEl>
                    <p:spTgt spid="2528"/>
                  </p:tgtEl>
                </p:cond>
              </p:nextCondLst>
            </p:seq>
            <p:seq concurrent="1" nextAc="seek">
              <p:cTn id="44" restart="whenNotActive" fill="hold" evtFilter="cancelBubble" nodeType="interactiveSeq">
                <p:stCondLst>
                  <p:cond evt="onClick" delay="0">
                    <p:tgtEl>
                      <p:spTgt spid="259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37"/>
                                        </p:tgtEl>
                                        <p:attrNameLst>
                                          <p:attrName>style.visibility</p:attrName>
                                        </p:attrNameLst>
                                      </p:cBhvr>
                                      <p:to>
                                        <p:strVal val="visible"/>
                                      </p:to>
                                    </p:set>
                                  </p:childTnLst>
                                </p:cTn>
                              </p:par>
                            </p:childTnLst>
                          </p:cTn>
                        </p:par>
                      </p:childTnLst>
                    </p:cTn>
                  </p:par>
                </p:childTnLst>
              </p:cTn>
              <p:nextCondLst>
                <p:cond evt="onClick" delay="0">
                  <p:tgtEl>
                    <p:spTgt spid="2595"/>
                  </p:tgtEl>
                </p:cond>
              </p:nextCondLst>
            </p:seq>
            <p:seq concurrent="1" nextAc="seek">
              <p:cTn id="51" restart="whenNotActive" fill="hold" evtFilter="cancelBubble" nodeType="interactiveSeq">
                <p:stCondLst>
                  <p:cond evt="onClick" delay="0">
                    <p:tgtEl>
                      <p:spTgt spid="2537"/>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54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537"/>
                                        </p:tgtEl>
                                        <p:attrNameLst>
                                          <p:attrName>style.visibility</p:attrName>
                                        </p:attrNameLst>
                                      </p:cBhvr>
                                      <p:to>
                                        <p:strVal val="hidden"/>
                                      </p:to>
                                    </p:set>
                                  </p:childTnLst>
                                </p:cTn>
                              </p:par>
                            </p:childTnLst>
                          </p:cTn>
                        </p:par>
                      </p:childTnLst>
                    </p:cTn>
                  </p:par>
                </p:childTnLst>
              </p:cTn>
              <p:nextCondLst>
                <p:cond evt="onClick" delay="0">
                  <p:tgtEl>
                    <p:spTgt spid="2537"/>
                  </p:tgtEl>
                </p:cond>
              </p:nextCondLst>
            </p:seq>
            <p:seq concurrent="1" nextAc="seek">
              <p:cTn id="58" restart="whenNotActive" fill="hold" evtFilter="cancelBubble" nodeType="interactiveSeq">
                <p:stCondLst>
                  <p:cond evt="onClick" delay="0">
                    <p:tgtEl>
                      <p:spTgt spid="2596"/>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49"/>
                                        </p:tgtEl>
                                        <p:attrNameLst>
                                          <p:attrName>style.visibility</p:attrName>
                                        </p:attrNameLst>
                                      </p:cBhvr>
                                      <p:to>
                                        <p:strVal val="visible"/>
                                      </p:to>
                                    </p:set>
                                  </p:childTnLst>
                                </p:cTn>
                              </p:par>
                            </p:childTnLst>
                          </p:cTn>
                        </p:par>
                      </p:childTnLst>
                    </p:cTn>
                  </p:par>
                </p:childTnLst>
              </p:cTn>
              <p:nextCondLst>
                <p:cond evt="onClick" delay="0">
                  <p:tgtEl>
                    <p:spTgt spid="2596"/>
                  </p:tgtEl>
                </p:cond>
              </p:nextCondLst>
            </p:seq>
            <p:seq concurrent="1" nextAc="seek">
              <p:cTn id="65" restart="whenNotActive" fill="hold" evtFilter="cancelBubble" nodeType="interactiveSeq">
                <p:stCondLst>
                  <p:cond evt="onClick" delay="0">
                    <p:tgtEl>
                      <p:spTgt spid="2549"/>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withEffect">
                                  <p:stCondLst>
                                    <p:cond delay="0"/>
                                  </p:stCondLst>
                                  <p:childTnLst>
                                    <p:set>
                                      <p:cBhvr>
                                        <p:cTn id="69" dur="1" fill="hold">
                                          <p:stCondLst>
                                            <p:cond delay="0"/>
                                          </p:stCondLst>
                                        </p:cTn>
                                        <p:tgtEl>
                                          <p:spTgt spid="2549"/>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552"/>
                                        </p:tgtEl>
                                        <p:attrNameLst>
                                          <p:attrName>style.visibility</p:attrName>
                                        </p:attrNameLst>
                                      </p:cBhvr>
                                      <p:to>
                                        <p:strVal val="hidden"/>
                                      </p:to>
                                    </p:set>
                                  </p:childTnLst>
                                </p:cTn>
                              </p:par>
                            </p:childTnLst>
                          </p:cTn>
                        </p:par>
                      </p:childTnLst>
                    </p:cTn>
                  </p:par>
                </p:childTnLst>
              </p:cTn>
              <p:nextCondLst>
                <p:cond evt="onClick" delay="0">
                  <p:tgtEl>
                    <p:spTgt spid="2549"/>
                  </p:tgtEl>
                </p:cond>
              </p:nextCondLst>
            </p:seq>
            <p:seq concurrent="1" nextAc="seek">
              <p:cTn id="72" restart="whenNotActive" fill="hold" evtFilter="cancelBubble" nodeType="interactiveSeq">
                <p:stCondLst>
                  <p:cond evt="onClick" delay="0">
                    <p:tgtEl>
                      <p:spTgt spid="2591"/>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90"/>
                                        </p:tgtEl>
                                        <p:attrNameLst>
                                          <p:attrName>style.visibility</p:attrName>
                                        </p:attrNameLst>
                                      </p:cBhvr>
                                      <p:to>
                                        <p:strVal val="visible"/>
                                      </p:to>
                                    </p:set>
                                  </p:childTnLst>
                                </p:cTn>
                              </p:par>
                            </p:childTnLst>
                          </p:cTn>
                        </p:par>
                      </p:childTnLst>
                    </p:cTn>
                  </p:par>
                </p:childTnLst>
              </p:cTn>
              <p:nextCondLst>
                <p:cond evt="onClick" delay="0">
                  <p:tgtEl>
                    <p:spTgt spid="2591"/>
                  </p:tgtEl>
                </p:cond>
              </p:nextCondLst>
            </p:seq>
            <p:seq concurrent="1" nextAc="seek">
              <p:cTn id="79" restart="whenNotActive" fill="hold" evtFilter="cancelBubble" nodeType="interactiveSeq">
                <p:stCondLst>
                  <p:cond evt="onClick" delay="0">
                    <p:tgtEl>
                      <p:spTgt spid="2190"/>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255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190"/>
                                        </p:tgtEl>
                                        <p:attrNameLst>
                                          <p:attrName>style.visibility</p:attrName>
                                        </p:attrNameLst>
                                      </p:cBhvr>
                                      <p:to>
                                        <p:strVal val="hidden"/>
                                      </p:to>
                                    </p:set>
                                  </p:childTnLst>
                                </p:cTn>
                              </p:par>
                            </p:childTnLst>
                          </p:cTn>
                        </p:par>
                      </p:childTnLst>
                    </p:cTn>
                  </p:par>
                </p:childTnLst>
              </p:cTn>
              <p:nextCondLst>
                <p:cond evt="onClick" delay="0">
                  <p:tgtEl>
                    <p:spTgt spid="2190"/>
                  </p:tgtEl>
                </p:cond>
              </p:nextCondLst>
            </p:seq>
            <p:seq concurrent="1" nextAc="seek">
              <p:cTn id="86" restart="whenNotActive" fill="hold" evtFilter="cancelBubble" nodeType="interactiveSeq">
                <p:stCondLst>
                  <p:cond evt="onClick" delay="0">
                    <p:tgtEl>
                      <p:spTgt spid="261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437"/>
                                        </p:tgtEl>
                                        <p:attrNameLst>
                                          <p:attrName>style.visibility</p:attrName>
                                        </p:attrNameLst>
                                      </p:cBhvr>
                                      <p:to>
                                        <p:strVal val="visible"/>
                                      </p:to>
                                    </p:set>
                                  </p:childTnLst>
                                </p:cTn>
                              </p:par>
                            </p:childTnLst>
                          </p:cTn>
                        </p:par>
                      </p:childTnLst>
                    </p:cTn>
                  </p:par>
                </p:childTnLst>
              </p:cTn>
              <p:nextCondLst>
                <p:cond evt="onClick" delay="0">
                  <p:tgtEl>
                    <p:spTgt spid="2613"/>
                  </p:tgtEl>
                </p:cond>
              </p:nextCondLst>
            </p:seq>
            <p:seq concurrent="1" nextAc="seek">
              <p:cTn id="93" restart="whenNotActive" fill="hold" evtFilter="cancelBubble" nodeType="interactiveSeq">
                <p:stCondLst>
                  <p:cond evt="onClick" delay="0">
                    <p:tgtEl>
                      <p:spTgt spid="2437"/>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2432"/>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437"/>
                                        </p:tgtEl>
                                        <p:attrNameLst>
                                          <p:attrName>style.visibility</p:attrName>
                                        </p:attrNameLst>
                                      </p:cBhvr>
                                      <p:to>
                                        <p:strVal val="hidden"/>
                                      </p:to>
                                    </p:set>
                                  </p:childTnLst>
                                </p:cTn>
                              </p:par>
                            </p:childTnLst>
                          </p:cTn>
                        </p:par>
                      </p:childTnLst>
                    </p:cTn>
                  </p:par>
                </p:childTnLst>
              </p:cTn>
              <p:nextCondLst>
                <p:cond evt="onClick" delay="0">
                  <p:tgtEl>
                    <p:spTgt spid="2437"/>
                  </p:tgtEl>
                </p:cond>
              </p:nextCondLst>
            </p:seq>
            <p:seq concurrent="1" nextAc="seek">
              <p:cTn id="100" restart="whenNotActive" fill="hold" evtFilter="cancelBubble" nodeType="interactiveSeq">
                <p:stCondLst>
                  <p:cond evt="onClick" delay="0">
                    <p:tgtEl>
                      <p:spTgt spid="261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44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458"/>
                                        </p:tgtEl>
                                        <p:attrNameLst>
                                          <p:attrName>style.visibility</p:attrName>
                                        </p:attrNameLst>
                                      </p:cBhvr>
                                      <p:to>
                                        <p:strVal val="visible"/>
                                      </p:to>
                                    </p:set>
                                  </p:childTnLst>
                                </p:cTn>
                              </p:par>
                            </p:childTnLst>
                          </p:cTn>
                        </p:par>
                      </p:childTnLst>
                    </p:cTn>
                  </p:par>
                </p:childTnLst>
              </p:cTn>
              <p:nextCondLst>
                <p:cond evt="onClick" delay="0">
                  <p:tgtEl>
                    <p:spTgt spid="2614"/>
                  </p:tgtEl>
                </p:cond>
              </p:nextCondLst>
            </p:seq>
            <p:seq concurrent="1" nextAc="seek">
              <p:cTn id="107" restart="whenNotActive" fill="hold" evtFilter="cancelBubble" nodeType="interactiveSeq">
                <p:stCondLst>
                  <p:cond evt="onClick" delay="0">
                    <p:tgtEl>
                      <p:spTgt spid="245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2440"/>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458"/>
                                        </p:tgtEl>
                                        <p:attrNameLst>
                                          <p:attrName>style.visibility</p:attrName>
                                        </p:attrNameLst>
                                      </p:cBhvr>
                                      <p:to>
                                        <p:strVal val="hidden"/>
                                      </p:to>
                                    </p:set>
                                  </p:childTnLst>
                                </p:cTn>
                              </p:par>
                            </p:childTnLst>
                          </p:cTn>
                        </p:par>
                      </p:childTnLst>
                    </p:cTn>
                  </p:par>
                </p:childTnLst>
              </p:cTn>
              <p:nextCondLst>
                <p:cond evt="onClick" delay="0">
                  <p:tgtEl>
                    <p:spTgt spid="2458"/>
                  </p:tgtEl>
                </p:cond>
              </p:nextCondLst>
            </p:seq>
            <p:seq concurrent="1" nextAc="seek">
              <p:cTn id="114" restart="whenNotActive" fill="hold" evtFilter="cancelBubble" nodeType="interactiveSeq">
                <p:stCondLst>
                  <p:cond evt="onClick" delay="0">
                    <p:tgtEl>
                      <p:spTgt spid="2615"/>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46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477"/>
                                        </p:tgtEl>
                                        <p:attrNameLst>
                                          <p:attrName>style.visibility</p:attrName>
                                        </p:attrNameLst>
                                      </p:cBhvr>
                                      <p:to>
                                        <p:strVal val="visible"/>
                                      </p:to>
                                    </p:set>
                                  </p:childTnLst>
                                </p:cTn>
                              </p:par>
                            </p:childTnLst>
                          </p:cTn>
                        </p:par>
                      </p:childTnLst>
                    </p:cTn>
                  </p:par>
                </p:childTnLst>
              </p:cTn>
              <p:nextCondLst>
                <p:cond evt="onClick" delay="0">
                  <p:tgtEl>
                    <p:spTgt spid="2615"/>
                  </p:tgtEl>
                </p:cond>
              </p:nextCondLst>
            </p:seq>
            <p:seq concurrent="1" nextAc="seek">
              <p:cTn id="121" restart="whenNotActive" fill="hold" evtFilter="cancelBubble" nodeType="interactiveSeq">
                <p:stCondLst>
                  <p:cond evt="onClick" delay="0">
                    <p:tgtEl>
                      <p:spTgt spid="2477"/>
                    </p:tgtEl>
                  </p:cond>
                </p:stCondLst>
                <p:endSync evt="end" delay="0">
                  <p:rtn val="all"/>
                </p:endSync>
                <p:childTnLst>
                  <p:par>
                    <p:cTn id="122" fill="hold">
                      <p:stCondLst>
                        <p:cond delay="0"/>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2461"/>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2477"/>
                                        </p:tgtEl>
                                        <p:attrNameLst>
                                          <p:attrName>style.visibility</p:attrName>
                                        </p:attrNameLst>
                                      </p:cBhvr>
                                      <p:to>
                                        <p:strVal val="hidden"/>
                                      </p:to>
                                    </p:set>
                                  </p:childTnLst>
                                </p:cTn>
                              </p:par>
                            </p:childTnLst>
                          </p:cTn>
                        </p:par>
                      </p:childTnLst>
                    </p:cTn>
                  </p:par>
                </p:childTnLst>
              </p:cTn>
              <p:nextCondLst>
                <p:cond evt="onClick" delay="0">
                  <p:tgtEl>
                    <p:spTgt spid="2477"/>
                  </p:tgtEl>
                </p:cond>
              </p:nextCondLst>
            </p:seq>
            <p:seq concurrent="1" nextAc="seek">
              <p:cTn id="128" restart="whenNotActive" fill="hold" evtFilter="cancelBubble" nodeType="interactiveSeq">
                <p:stCondLst>
                  <p:cond evt="onClick" delay="0">
                    <p:tgtEl>
                      <p:spTgt spid="2616"/>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250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532"/>
                                        </p:tgtEl>
                                        <p:attrNameLst>
                                          <p:attrName>style.visibility</p:attrName>
                                        </p:attrNameLst>
                                      </p:cBhvr>
                                      <p:to>
                                        <p:strVal val="visible"/>
                                      </p:to>
                                    </p:set>
                                  </p:childTnLst>
                                </p:cTn>
                              </p:par>
                            </p:childTnLst>
                          </p:cTn>
                        </p:par>
                      </p:childTnLst>
                    </p:cTn>
                  </p:par>
                </p:childTnLst>
              </p:cTn>
              <p:nextCondLst>
                <p:cond evt="onClick" delay="0">
                  <p:tgtEl>
                    <p:spTgt spid="2616"/>
                  </p:tgtEl>
                </p:cond>
              </p:nextCondLst>
            </p:seq>
            <p:seq concurrent="1" nextAc="seek">
              <p:cTn id="135" restart="whenNotActive" fill="hold" evtFilter="cancelBubble" nodeType="interactiveSeq">
                <p:stCondLst>
                  <p:cond evt="onClick" delay="0">
                    <p:tgtEl>
                      <p:spTgt spid="2532"/>
                    </p:tgtEl>
                  </p:cond>
                </p:stCondLst>
                <p:endSync evt="end" delay="0">
                  <p:rtn val="all"/>
                </p:endSync>
                <p:childTnLst>
                  <p:par>
                    <p:cTn id="136" fill="hold">
                      <p:stCondLst>
                        <p:cond delay="0"/>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2507"/>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532"/>
                                        </p:tgtEl>
                                        <p:attrNameLst>
                                          <p:attrName>style.visibility</p:attrName>
                                        </p:attrNameLst>
                                      </p:cBhvr>
                                      <p:to>
                                        <p:strVal val="hidden"/>
                                      </p:to>
                                    </p:set>
                                  </p:childTnLst>
                                </p:cTn>
                              </p:par>
                            </p:childTnLst>
                          </p:cTn>
                        </p:par>
                      </p:childTnLst>
                    </p:cTn>
                  </p:par>
                </p:childTnLst>
              </p:cTn>
              <p:nextCondLst>
                <p:cond evt="onClick" delay="0">
                  <p:tgtEl>
                    <p:spTgt spid="2532"/>
                  </p:tgtEl>
                </p:cond>
              </p:nextCondLst>
            </p:seq>
            <p:seq concurrent="1" nextAc="seek">
              <p:cTn id="142" restart="whenNotActive" fill="hold" evtFilter="cancelBubble" nodeType="interactiveSeq">
                <p:stCondLst>
                  <p:cond evt="onClick" delay="0">
                    <p:tgtEl>
                      <p:spTgt spid="2617"/>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53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546"/>
                                        </p:tgtEl>
                                        <p:attrNameLst>
                                          <p:attrName>style.visibility</p:attrName>
                                        </p:attrNameLst>
                                      </p:cBhvr>
                                      <p:to>
                                        <p:strVal val="visible"/>
                                      </p:to>
                                    </p:set>
                                  </p:childTnLst>
                                </p:cTn>
                              </p:par>
                            </p:childTnLst>
                          </p:cTn>
                        </p:par>
                      </p:childTnLst>
                    </p:cTn>
                  </p:par>
                </p:childTnLst>
              </p:cTn>
              <p:nextCondLst>
                <p:cond evt="onClick" delay="0">
                  <p:tgtEl>
                    <p:spTgt spid="2617"/>
                  </p:tgtEl>
                </p:cond>
              </p:nextCondLst>
            </p:seq>
            <p:seq concurrent="1" nextAc="seek">
              <p:cTn id="149" restart="whenNotActive" fill="hold" evtFilter="cancelBubble" nodeType="interactiveSeq">
                <p:stCondLst>
                  <p:cond evt="onClick" delay="0">
                    <p:tgtEl>
                      <p:spTgt spid="2546"/>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nodeType="clickEffect">
                                  <p:stCondLst>
                                    <p:cond delay="0"/>
                                  </p:stCondLst>
                                  <p:childTnLst>
                                    <p:set>
                                      <p:cBhvr>
                                        <p:cTn id="153" dur="1" fill="hold">
                                          <p:stCondLst>
                                            <p:cond delay="0"/>
                                          </p:stCondLst>
                                        </p:cTn>
                                        <p:tgtEl>
                                          <p:spTgt spid="2535"/>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2546"/>
                                        </p:tgtEl>
                                        <p:attrNameLst>
                                          <p:attrName>style.visibility</p:attrName>
                                        </p:attrNameLst>
                                      </p:cBhvr>
                                      <p:to>
                                        <p:strVal val="hidden"/>
                                      </p:to>
                                    </p:set>
                                  </p:childTnLst>
                                </p:cTn>
                              </p:par>
                            </p:childTnLst>
                          </p:cTn>
                        </p:par>
                      </p:childTnLst>
                    </p:cTn>
                  </p:par>
                </p:childTnLst>
              </p:cTn>
              <p:nextCondLst>
                <p:cond evt="onClick" delay="0">
                  <p:tgtEl>
                    <p:spTgt spid="2546"/>
                  </p:tgtEl>
                </p:cond>
              </p:nextCondLst>
            </p:seq>
            <p:seq concurrent="1" nextAc="seek">
              <p:cTn id="156" restart="whenNotActive" fill="hold" evtFilter="cancelBubble" nodeType="interactiveSeq">
                <p:stCondLst>
                  <p:cond evt="onClick" delay="0">
                    <p:tgtEl>
                      <p:spTgt spid="2618"/>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58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585"/>
                                        </p:tgtEl>
                                        <p:attrNameLst>
                                          <p:attrName>style.visibility</p:attrName>
                                        </p:attrNameLst>
                                      </p:cBhvr>
                                      <p:to>
                                        <p:strVal val="visible"/>
                                      </p:to>
                                    </p:set>
                                  </p:childTnLst>
                                </p:cTn>
                              </p:par>
                            </p:childTnLst>
                          </p:cTn>
                        </p:par>
                      </p:childTnLst>
                    </p:cTn>
                  </p:par>
                </p:childTnLst>
              </p:cTn>
              <p:nextCondLst>
                <p:cond evt="onClick" delay="0">
                  <p:tgtEl>
                    <p:spTgt spid="2618"/>
                  </p:tgtEl>
                </p:cond>
              </p:nextCondLst>
            </p:seq>
            <p:seq concurrent="1" nextAc="seek">
              <p:cTn id="163" restart="whenNotActive" fill="hold" evtFilter="cancelBubble" nodeType="interactiveSeq">
                <p:stCondLst>
                  <p:cond evt="onClick" delay="0">
                    <p:tgtEl>
                      <p:spTgt spid="2585"/>
                    </p:tgtEl>
                  </p:cond>
                </p:stCondLst>
                <p:endSync evt="end" delay="0">
                  <p:rtn val="all"/>
                </p:endSync>
                <p:childTnLst>
                  <p:par>
                    <p:cTn id="164" fill="hold">
                      <p:stCondLst>
                        <p:cond delay="0"/>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2582"/>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2585"/>
                                        </p:tgtEl>
                                        <p:attrNameLst>
                                          <p:attrName>style.visibility</p:attrName>
                                        </p:attrNameLst>
                                      </p:cBhvr>
                                      <p:to>
                                        <p:strVal val="hidden"/>
                                      </p:to>
                                    </p:set>
                                  </p:childTnLst>
                                </p:cTn>
                              </p:par>
                            </p:childTnLst>
                          </p:cTn>
                        </p:par>
                      </p:childTnLst>
                    </p:cTn>
                  </p:par>
                </p:childTnLst>
              </p:cTn>
              <p:nextCondLst>
                <p:cond evt="onClick" delay="0">
                  <p:tgtEl>
                    <p:spTgt spid="2585"/>
                  </p:tgtEl>
                </p:cond>
              </p:nextCondLst>
            </p:seq>
            <p:seq concurrent="1" nextAc="seek">
              <p:cTn id="170" restart="whenNotActive" fill="hold" evtFilter="cancelBubble" nodeType="interactiveSeq">
                <p:stCondLst>
                  <p:cond evt="onClick" delay="0">
                    <p:tgtEl>
                      <p:spTgt spid="2619"/>
                    </p:tgtEl>
                  </p:cond>
                </p:stCondLst>
                <p:endSync evt="end" delay="0">
                  <p:rtn val="all"/>
                </p:endSync>
                <p:childTnLst>
                  <p:par>
                    <p:cTn id="171" fill="hold">
                      <p:stCondLst>
                        <p:cond delay="0"/>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258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589"/>
                                        </p:tgtEl>
                                        <p:attrNameLst>
                                          <p:attrName>style.visibility</p:attrName>
                                        </p:attrNameLst>
                                      </p:cBhvr>
                                      <p:to>
                                        <p:strVal val="visible"/>
                                      </p:to>
                                    </p:set>
                                  </p:childTnLst>
                                </p:cTn>
                              </p:par>
                            </p:childTnLst>
                          </p:cTn>
                        </p:par>
                      </p:childTnLst>
                    </p:cTn>
                  </p:par>
                </p:childTnLst>
              </p:cTn>
              <p:nextCondLst>
                <p:cond evt="onClick" delay="0">
                  <p:tgtEl>
                    <p:spTgt spid="2619"/>
                  </p:tgtEl>
                </p:cond>
              </p:nextCondLst>
            </p:seq>
            <p:seq concurrent="1" nextAc="seek">
              <p:cTn id="177" restart="whenNotActive" fill="hold" evtFilter="cancelBubble" nodeType="interactiveSeq">
                <p:stCondLst>
                  <p:cond evt="onClick" delay="0">
                    <p:tgtEl>
                      <p:spTgt spid="2589"/>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586"/>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2589"/>
                                        </p:tgtEl>
                                        <p:attrNameLst>
                                          <p:attrName>style.visibility</p:attrName>
                                        </p:attrNameLst>
                                      </p:cBhvr>
                                      <p:to>
                                        <p:strVal val="hidden"/>
                                      </p:to>
                                    </p:set>
                                  </p:childTnLst>
                                </p:cTn>
                              </p:par>
                            </p:childTnLst>
                          </p:cTn>
                        </p:par>
                      </p:childTnLst>
                    </p:cTn>
                  </p:par>
                </p:childTnLst>
              </p:cTn>
              <p:nextCondLst>
                <p:cond evt="onClick" delay="0">
                  <p:tgtEl>
                    <p:spTgt spid="2589"/>
                  </p:tgtEl>
                </p:cond>
              </p:nextCondLst>
            </p:seq>
            <p:seq concurrent="1" nextAc="seek">
              <p:cTn id="184" restart="whenNotActive" fill="hold" evtFilter="cancelBubble" nodeType="interactiveSeq">
                <p:stCondLst>
                  <p:cond evt="onClick" delay="0">
                    <p:tgtEl>
                      <p:spTgt spid="2451"/>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2640"/>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2643"/>
                                        </p:tgtEl>
                                        <p:attrNameLst>
                                          <p:attrName>style.visibility</p:attrName>
                                        </p:attrNameLst>
                                      </p:cBhvr>
                                      <p:to>
                                        <p:strVal val="visible"/>
                                      </p:to>
                                    </p:set>
                                  </p:childTnLst>
                                </p:cTn>
                              </p:par>
                            </p:childTnLst>
                          </p:cTn>
                        </p:par>
                      </p:childTnLst>
                    </p:cTn>
                  </p:par>
                </p:childTnLst>
              </p:cTn>
              <p:nextCondLst>
                <p:cond evt="onClick" delay="0">
                  <p:tgtEl>
                    <p:spTgt spid="2451"/>
                  </p:tgtEl>
                </p:cond>
              </p:nextCondLst>
            </p:seq>
            <p:seq concurrent="1" nextAc="seek">
              <p:cTn id="191" restart="whenNotActive" fill="hold" evtFilter="cancelBubble" nodeType="interactiveSeq">
                <p:stCondLst>
                  <p:cond evt="onClick" delay="0">
                    <p:tgtEl>
                      <p:spTgt spid="2643"/>
                    </p:tgtEl>
                  </p:cond>
                </p:stCondLst>
                <p:endSync evt="end" delay="0">
                  <p:rtn val="all"/>
                </p:endSync>
                <p:childTnLst>
                  <p:par>
                    <p:cTn id="192" fill="hold">
                      <p:stCondLst>
                        <p:cond delay="0"/>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0"/>
                                          </p:stCondLst>
                                        </p:cTn>
                                        <p:tgtEl>
                                          <p:spTgt spid="2640"/>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2643"/>
                                        </p:tgtEl>
                                        <p:attrNameLst>
                                          <p:attrName>style.visibility</p:attrName>
                                        </p:attrNameLst>
                                      </p:cBhvr>
                                      <p:to>
                                        <p:strVal val="hidden"/>
                                      </p:to>
                                    </p:set>
                                  </p:childTnLst>
                                </p:cTn>
                              </p:par>
                            </p:childTnLst>
                          </p:cTn>
                        </p:par>
                      </p:childTnLst>
                    </p:cTn>
                  </p:par>
                </p:childTnLst>
              </p:cTn>
              <p:nextCondLst>
                <p:cond evt="onClick" delay="0">
                  <p:tgtEl>
                    <p:spTgt spid="264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808983"/>
            <a:ext cx="9453748" cy="541926"/>
          </a:xfrm>
        </p:spPr>
        <p:txBody>
          <a:bodyPr/>
          <a:lstStyle/>
          <a:p>
            <a:r>
              <a:rPr lang="sv-SE" sz="2400" b="0" dirty="0">
                <a:latin typeface="+mn-lt"/>
              </a:rPr>
              <a:t>Läs mer på</a:t>
            </a:r>
            <a:br>
              <a:rPr lang="sv-SE" sz="2400" b="0" dirty="0">
                <a:latin typeface="+mn-lt"/>
              </a:rPr>
            </a:br>
            <a:r>
              <a:rPr lang="sv-SE" sz="2400" b="0" dirty="0">
                <a:latin typeface="+mn-lt"/>
                <a:hlinkClick r:id="rId3"/>
              </a:rPr>
              <a:t>msb.se/</a:t>
            </a:r>
            <a:r>
              <a:rPr lang="sv-SE" sz="2400" b="0" dirty="0" err="1">
                <a:latin typeface="+mn-lt"/>
                <a:hlinkClick r:id="rId3"/>
              </a:rPr>
              <a:t>ledningsamverkan</a:t>
            </a:r>
            <a:r>
              <a:rPr lang="sv-SE" sz="2400" b="0" dirty="0">
                <a:latin typeface="+mn-lt"/>
                <a:hlinkClick r:id="rId3"/>
              </a:rPr>
              <a:t> </a:t>
            </a:r>
            <a:r>
              <a:rPr lang="sv-SE" sz="2400" b="0" dirty="0">
                <a:latin typeface="+mn-lt"/>
              </a:rPr>
              <a:t>under nivån Arbetssätt 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200" normalizeH="0" baseline="0" noProof="0" dirty="0">
                <a:ln>
                  <a:noFill/>
                </a:ln>
                <a:solidFill>
                  <a:srgbClr val="000000"/>
                </a:solidFill>
                <a:effectLst/>
                <a:uLnTx/>
                <a:uFillTx/>
                <a:latin typeface="Century Gothic"/>
                <a:ea typeface="+mj-ea"/>
                <a:cs typeface="+mj-cs"/>
              </a:rPr>
              <a:t>Vill du veta mer?</a:t>
            </a:r>
          </a:p>
        </p:txBody>
      </p:sp>
    </p:spTree>
    <p:extLst>
      <p:ext uri="{BB962C8B-B14F-4D97-AF65-F5344CB8AC3E}">
        <p14:creationId xmlns:p14="http://schemas.microsoft.com/office/powerpoint/2010/main" val="253586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EBAE9893-2DBC-484F-A231-8806BF137984}"/>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E2414FF4-06C9-4BAA-B30F-4A956CFC730A}"/>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40F352BF-AC04-45F6-91B5-7F9960DA9D00}"/>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ABB105CA-24CC-49BE-96EF-4EF3D00404CE}"/>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3B2C4BF3-1486-4894-B734-5944EF9BBD6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55E900A9-9ECB-4223-92C8-D6614E9959DB}"/>
    </a:ext>
  </a:extLst>
</a:theme>
</file>

<file path=ppt/theme/theme7.xml><?xml version="1.0" encoding="utf-8"?>
<a:theme xmlns:a="http://schemas.openxmlformats.org/drawingml/2006/main" name="1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8.xml><?xml version="1.0" encoding="utf-8"?>
<a:theme xmlns:a="http://schemas.openxmlformats.org/drawingml/2006/main" name="1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895b0a-d61f-4293-917f-0cd761b2cdea">
      <UserInfo>
        <DisplayName>Johan Håkansson</DisplayName>
        <AccountId>490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7EF6E-8DFF-4BAF-880E-39621E4B80B0}">
  <ds:schemaRefs>
    <ds:schemaRef ds:uri="http://www.w3.org/XML/1998/namespace"/>
    <ds:schemaRef ds:uri="http://purl.org/dc/terms/"/>
    <ds:schemaRef ds:uri="http://schemas.microsoft.com/office/2006/documentManagement/types"/>
    <ds:schemaRef ds:uri="http://purl.org/dc/dcmitype/"/>
    <ds:schemaRef ds:uri="03895b0a-d61f-4293-917f-0cd761b2cdea"/>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3.xml><?xml version="1.0" encoding="utf-8"?>
<ds:datastoreItem xmlns:ds="http://schemas.openxmlformats.org/officeDocument/2006/customXml" ds:itemID="{80E7FDFF-8054-4B12-99FC-A9BB58410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Gemensamma grunder</Template>
  <TotalTime>22416</TotalTime>
  <Words>2015</Words>
  <Application>Microsoft Office PowerPoint</Application>
  <PresentationFormat>Bredbild</PresentationFormat>
  <Paragraphs>143</Paragraphs>
  <Slides>8</Slides>
  <Notes>7</Notes>
  <HiddenSlides>0</HiddenSlides>
  <MMClips>0</MMClips>
  <ScaleCrop>false</ScaleCrop>
  <HeadingPairs>
    <vt:vector size="6" baseType="variant">
      <vt:variant>
        <vt:lpstr>Använt teckensnitt</vt:lpstr>
      </vt:variant>
      <vt:variant>
        <vt:i4>3</vt:i4>
      </vt:variant>
      <vt:variant>
        <vt:lpstr>Tema</vt:lpstr>
      </vt:variant>
      <vt:variant>
        <vt:i4>8</vt:i4>
      </vt:variant>
      <vt:variant>
        <vt:lpstr>Bildrubriker</vt:lpstr>
      </vt:variant>
      <vt:variant>
        <vt:i4>8</vt:i4>
      </vt:variant>
    </vt:vector>
  </HeadingPairs>
  <TitlesOfParts>
    <vt:vector size="19" baseType="lpstr">
      <vt:lpstr>Aptos</vt:lpstr>
      <vt:lpstr>Arial</vt:lpstr>
      <vt:lpstr>Century Gothic</vt:lpstr>
      <vt:lpstr>Gemensamma grunder</vt:lpstr>
      <vt:lpstr>Utgångspunkter</vt:lpstr>
      <vt:lpstr>Rutiner och checklistor</vt:lpstr>
      <vt:lpstr>Arbetssätt</vt:lpstr>
      <vt:lpstr>Förhållningssätt</vt:lpstr>
      <vt:lpstr>Konceptuell grund</vt:lpstr>
      <vt:lpstr>1_Arbetssätt</vt:lpstr>
      <vt:lpstr>1_Gemensamma grunder</vt:lpstr>
      <vt:lpstr>Interaktiv visualisering av rapporteringsprocessen </vt:lpstr>
      <vt:lpstr>Om presentationen</vt:lpstr>
      <vt:lpstr>Om rapportering och rapporteringsprocessen </vt:lpstr>
      <vt:lpstr>Rapporteringsprocessen</vt:lpstr>
      <vt:lpstr>Rapporteringsprocessen</vt:lpstr>
      <vt:lpstr>Rapporteringsprocessen</vt:lpstr>
      <vt:lpstr>Rapporteringsprocessen</vt:lpstr>
      <vt:lpstr>Läs mer på msb.se/ledningsamverkan under nivån Arbetssätt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Rapporteringsprocessen</dc:title>
  <dc:creator>Alicia  Olofsson</dc:creator>
  <cp:lastModifiedBy>Nelson Magnus</cp:lastModifiedBy>
  <cp:revision>98</cp:revision>
  <dcterms:created xsi:type="dcterms:W3CDTF">2024-06-10T13:03:37Z</dcterms:created>
  <dcterms:modified xsi:type="dcterms:W3CDTF">2024-11-14T08:07:37Z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