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6" r:id="rId5"/>
    <p:sldId id="639" r:id="rId6"/>
    <p:sldId id="271" r:id="rId7"/>
    <p:sldId id="273" r:id="rId8"/>
    <p:sldId id="277" r:id="rId9"/>
    <p:sldId id="278" r:id="rId10"/>
    <p:sldId id="640" r:id="rId11"/>
    <p:sldId id="279"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Pålsson" initials="MPALS" lastIdx="17" clrIdx="0">
    <p:extLst>
      <p:ext uri="{19B8F6BF-5375-455C-9EA6-DF929625EA0E}">
        <p15:presenceInfo xmlns:p15="http://schemas.microsoft.com/office/powerpoint/2012/main" userId="Maria Pålsson" providerId="None"/>
      </p:ext>
    </p:extLst>
  </p:cmAuthor>
  <p:cmAuthor id="2" name="Wahlberg Maria" initials="WM" lastIdx="1" clrIdx="1">
    <p:extLst>
      <p:ext uri="{19B8F6BF-5375-455C-9EA6-DF929625EA0E}">
        <p15:presenceInfo xmlns:p15="http://schemas.microsoft.com/office/powerpoint/2012/main" userId="S-1-5-21-466509168-1772936955-2901788264-3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740" autoAdjust="0"/>
  </p:normalViewPr>
  <p:slideViewPr>
    <p:cSldViewPr snapToGrid="0" showGuides="1">
      <p:cViewPr varScale="1">
        <p:scale>
          <a:sx n="45" d="100"/>
          <a:sy n="45" d="100"/>
        </p:scale>
        <p:origin x="11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AC071-D05D-44E7-8670-9391583D14AC}" type="datetimeFigureOut">
              <a:rPr lang="sv-SE" smtClean="0"/>
              <a:t>2024-11-13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797E8-73BF-4E1E-BC7D-ECEC95EEBCA6}" type="slidenum">
              <a:rPr lang="sv-SE" smtClean="0"/>
              <a:t>‹#›</a:t>
            </a:fld>
            <a:endParaRPr lang="sv-SE"/>
          </a:p>
        </p:txBody>
      </p:sp>
    </p:spTree>
    <p:extLst>
      <p:ext uri="{BB962C8B-B14F-4D97-AF65-F5344CB8AC3E}">
        <p14:creationId xmlns:p14="http://schemas.microsoft.com/office/powerpoint/2010/main" val="3676434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600"/>
              </a:spcAft>
            </a:pPr>
            <a:r>
              <a:rPr lang="sv-SE"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Inriktning och samordning vid samhällsstörningar</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Omvärldsläget ställer krav på vidareutvecklad förmåga till ledning och samverkan vid samhällsstörningar i fredstid och under höjd beredskap. </a:t>
            </a:r>
            <a:r>
              <a:rPr lang="sv-SE" sz="1800" i="0" dirty="0">
                <a:solidFill>
                  <a:srgbClr val="FF0000"/>
                </a:solidFill>
                <a:effectLst/>
                <a:latin typeface="Garamond" panose="02020404030301010803" pitchFamily="18" charset="0"/>
                <a:ea typeface="Garamond" panose="02020404030301010803" pitchFamily="18" charset="0"/>
                <a:cs typeface="Times New Roman" panose="02020603050405020304" pitchFamily="18" charset="0"/>
              </a:rPr>
              <a:t>Det ställer krav </a:t>
            </a:r>
            <a:r>
              <a:rPr lang="sv-SE" sz="1800" dirty="0">
                <a:effectLst/>
                <a:latin typeface="Garamond" panose="02020404030301010803" pitchFamily="18" charset="0"/>
                <a:ea typeface="Garamond" panose="02020404030301010803" pitchFamily="18" charset="0"/>
                <a:cs typeface="Times New Roman" panose="02020603050405020304" pitchFamily="18" charset="0"/>
              </a:rPr>
              <a:t>på central nivå där statliga myndigheter med ansvar för olika områden effektivt förväntas nå inriktning och samordning i hanteringen av samhällsstörningar. </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Arbetssätten ska kunna möta högt ställda krav på bland annat operativt tempo, beslutsfattande, informationsdelning, sekretess och kriskommunikation.</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Ett steg i att vidareutveckla förmågan till ledning och samverkan är att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beskriva </a:t>
            </a:r>
            <a:r>
              <a:rPr lang="sv-SE" sz="1800" i="0" dirty="0">
                <a:effectLst/>
                <a:latin typeface="Garamond" panose="02020404030301010803" pitchFamily="18" charset="0"/>
                <a:ea typeface="Garamond" panose="02020404030301010803" pitchFamily="18" charset="0"/>
                <a:cs typeface="Times New Roman" panose="02020603050405020304" pitchFamily="18" charset="0"/>
              </a:rPr>
              <a:t>, i en modell</a:t>
            </a:r>
            <a:r>
              <a:rPr lang="sv-SE" sz="1800" i="1" dirty="0">
                <a:effectLst/>
                <a:latin typeface="Garamond" panose="02020404030301010803" pitchFamily="18" charset="0"/>
                <a:ea typeface="Garamond" panose="02020404030301010803" pitchFamily="18" charset="0"/>
                <a:cs typeface="Times New Roman" panose="02020603050405020304" pitchFamily="18" charset="0"/>
              </a:rPr>
              <a:t>,</a:t>
            </a:r>
            <a:r>
              <a:rPr lang="sv-SE" sz="1800" dirty="0">
                <a:effectLst/>
                <a:latin typeface="Garamond" panose="02020404030301010803" pitchFamily="18" charset="0"/>
                <a:ea typeface="Garamond" panose="02020404030301010803" pitchFamily="18" charset="0"/>
                <a:cs typeface="Times New Roman" panose="02020603050405020304" pitchFamily="18" charset="0"/>
              </a:rPr>
              <a:t> de arbetssätt och förhållningssätt som används i nuläget för att civila myndigheter på central nivå ska nå inriktning och samordning. MSB har en stödjande och pådrivande roll vad gäller inriktning och samordning i de tvärsektoriella frågorna. </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Modellen</a:t>
            </a:r>
            <a:r>
              <a:rPr lang="sv-SE" sz="1800" i="1" strike="noStrike" dirty="0">
                <a:effectLst/>
                <a:latin typeface="Garamond" panose="02020404030301010803" pitchFamily="18" charset="0"/>
                <a:ea typeface="Garamond" panose="02020404030301010803" pitchFamily="18" charset="0"/>
                <a:cs typeface="Times New Roman" panose="02020603050405020304" pitchFamily="18" charset="0"/>
              </a:rPr>
              <a:t> är en tillämpning av</a:t>
            </a:r>
            <a:r>
              <a:rPr lang="sv-SE" sz="1800" dirty="0">
                <a:effectLst/>
                <a:latin typeface="Garamond" panose="02020404030301010803" pitchFamily="18" charset="0"/>
                <a:ea typeface="Garamond" panose="02020404030301010803" pitchFamily="18" charset="0"/>
                <a:cs typeface="Times New Roman" panose="02020603050405020304" pitchFamily="18" charset="0"/>
              </a:rPr>
              <a:t> Ramverket gemensamma grunder för samverkan och ledning på central nivå.</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Modellen består av:</a:t>
            </a:r>
          </a:p>
          <a:p>
            <a:pPr marL="342900" lvl="0" indent="-342900">
              <a:lnSpc>
                <a:spcPct val="107000"/>
              </a:lnSpc>
              <a:spcAft>
                <a:spcPts val="800"/>
              </a:spcAft>
              <a:buFont typeface="Symbol" panose="05050102010706020507" pitchFamily="18" charset="2"/>
              <a:buChar char=""/>
            </a:pPr>
            <a:r>
              <a:rPr lang="sv-SE" sz="1800" dirty="0">
                <a:effectLst/>
                <a:latin typeface="Garamond" panose="02020404030301010803" pitchFamily="18" charset="0"/>
                <a:ea typeface="Garamond" panose="02020404030301010803" pitchFamily="18" charset="0"/>
                <a:cs typeface="Times New Roman" panose="02020603050405020304" pitchFamily="18" charset="0"/>
              </a:rPr>
              <a:t>en struktur för samverkan mellan beredskapsmyndigheter</a:t>
            </a:r>
            <a:r>
              <a:rPr lang="sv-SE" sz="1800" i="1" dirty="0">
                <a:effectLst/>
                <a:latin typeface="Garamond" panose="02020404030301010803" pitchFamily="18" charset="0"/>
                <a:ea typeface="Garamond" panose="02020404030301010803" pitchFamily="18" charset="0"/>
                <a:cs typeface="Times New Roman" panose="02020603050405020304" pitchFamily="18" charset="0"/>
              </a:rPr>
              <a:t>na</a:t>
            </a:r>
            <a:r>
              <a:rPr lang="sv-SE" sz="1800" dirty="0">
                <a:effectLst/>
                <a:latin typeface="Garamond" panose="02020404030301010803" pitchFamily="18" charset="0"/>
                <a:ea typeface="Garamond" panose="02020404030301010803" pitchFamily="18" charset="0"/>
                <a:cs typeface="Times New Roman" panose="02020603050405020304" pitchFamily="18" charset="0"/>
              </a:rPr>
              <a:t> på tre nivåer </a:t>
            </a:r>
          </a:p>
          <a:p>
            <a:pPr marL="342900" lvl="0" indent="-342900">
              <a:lnSpc>
                <a:spcPct val="107000"/>
              </a:lnSpc>
              <a:spcAft>
                <a:spcPts val="800"/>
              </a:spcAft>
              <a:buFont typeface="Symbol" panose="05050102010706020507" pitchFamily="18" charset="2"/>
              <a:buChar char=""/>
            </a:pPr>
            <a:r>
              <a:rPr lang="sv-SE" sz="1800" dirty="0">
                <a:effectLst/>
                <a:latin typeface="Garamond" panose="02020404030301010803" pitchFamily="18" charset="0"/>
                <a:ea typeface="Garamond" panose="02020404030301010803" pitchFamily="18" charset="0"/>
                <a:cs typeface="Times New Roman" panose="02020603050405020304" pitchFamily="18" charset="0"/>
              </a:rPr>
              <a:t>arbetssätt för att åstadkomma inriktning och samordning, samt </a:t>
            </a:r>
          </a:p>
          <a:p>
            <a:pPr marL="342900" lvl="0" indent="-342900">
              <a:lnSpc>
                <a:spcPct val="107000"/>
              </a:lnSpc>
              <a:spcAft>
                <a:spcPts val="800"/>
              </a:spcAft>
              <a:buFont typeface="Symbol" panose="05050102010706020507" pitchFamily="18" charset="2"/>
              <a:buChar char=""/>
            </a:pPr>
            <a:r>
              <a:rPr lang="sv-SE" sz="1800" dirty="0">
                <a:effectLst/>
                <a:latin typeface="Garamond" panose="02020404030301010803" pitchFamily="18" charset="0"/>
                <a:ea typeface="Garamond" panose="02020404030301010803" pitchFamily="18" charset="0"/>
                <a:cs typeface="Times New Roman" panose="02020603050405020304" pitchFamily="18" charset="0"/>
              </a:rPr>
              <a:t>viktiga förhållningssätt som ska vägleda arbetet med inriktning och samordning.  </a:t>
            </a:r>
          </a:p>
          <a:p>
            <a:endParaRPr lang="sv-SE" dirty="0"/>
          </a:p>
        </p:txBody>
      </p:sp>
      <p:sp>
        <p:nvSpPr>
          <p:cNvPr id="4" name="Platshållare för bildnummer 3"/>
          <p:cNvSpPr>
            <a:spLocks noGrp="1"/>
          </p:cNvSpPr>
          <p:nvPr>
            <p:ph type="sldNum" sz="quarter" idx="5"/>
          </p:nvPr>
        </p:nvSpPr>
        <p:spPr/>
        <p:txBody>
          <a:bodyPr/>
          <a:lstStyle/>
          <a:p>
            <a:fld id="{BB9797E8-73BF-4E1E-BC7D-ECEC95EEBCA6}" type="slidenum">
              <a:rPr lang="sv-SE" smtClean="0"/>
              <a:t>1</a:t>
            </a:fld>
            <a:endParaRPr lang="sv-SE"/>
          </a:p>
        </p:txBody>
      </p:sp>
    </p:spTree>
    <p:extLst>
      <p:ext uri="{BB962C8B-B14F-4D97-AF65-F5344CB8AC3E}">
        <p14:creationId xmlns:p14="http://schemas.microsoft.com/office/powerpoint/2010/main" val="108907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rgbClr val="FF0000"/>
                </a:solidFill>
                <a:effectLst/>
                <a:latin typeface="+mn-lt"/>
                <a:ea typeface="+mn-ea"/>
                <a:cs typeface="+mn-cs"/>
              </a:rPr>
              <a:t>Principerna har tagits fram i samverkan mellan MSB och 10+6 genom dialoger i Genomförandegruppen/XCB vid två tillfällen under 2023-2024</a:t>
            </a:r>
          </a:p>
          <a:p>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En tydlig slutsats i dialogerna hittills är att vi ska </a:t>
            </a:r>
            <a:r>
              <a:rPr lang="sv-SE" sz="1200" u="sng" kern="1200" dirty="0">
                <a:solidFill>
                  <a:schemeClr val="tx1"/>
                </a:solidFill>
                <a:effectLst/>
                <a:latin typeface="+mn-lt"/>
                <a:ea typeface="+mn-ea"/>
                <a:cs typeface="+mn-cs"/>
              </a:rPr>
              <a:t>bygga vidare på det som redan fungerar idag</a:t>
            </a:r>
            <a:r>
              <a:rPr lang="sv-SE" sz="1200" kern="1200" dirty="0">
                <a:solidFill>
                  <a:schemeClr val="tx1"/>
                </a:solidFill>
                <a:effectLst/>
                <a:latin typeface="+mn-lt"/>
                <a:ea typeface="+mn-ea"/>
                <a:cs typeface="+mn-cs"/>
              </a:rPr>
              <a:t> och samtidigt </a:t>
            </a:r>
            <a:r>
              <a:rPr lang="sv-SE" sz="1200" u="sng" kern="1200" dirty="0">
                <a:solidFill>
                  <a:schemeClr val="tx1"/>
                </a:solidFill>
                <a:effectLst/>
                <a:latin typeface="+mn-lt"/>
                <a:ea typeface="+mn-ea"/>
                <a:cs typeface="+mn-cs"/>
              </a:rPr>
              <a:t>tydliggöra strukturen</a:t>
            </a:r>
            <a:r>
              <a:rPr lang="sv-SE" sz="1200" kern="1200" dirty="0">
                <a:solidFill>
                  <a:schemeClr val="tx1"/>
                </a:solidFill>
                <a:effectLst/>
                <a:latin typeface="+mn-lt"/>
                <a:ea typeface="+mn-ea"/>
                <a:cs typeface="+mn-cs"/>
              </a:rPr>
              <a:t> för aktörerna inom civil beredskap.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MSB uppfattar också, utifrån responsen på arbetet hittills, att den etablerade grundstrukturen är accepterad och kan ligga till grund för fortsatt utveckling.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Vi drar också</a:t>
            </a:r>
            <a:r>
              <a:rPr lang="sv-SE" sz="1200" kern="1200" baseline="0" dirty="0">
                <a:solidFill>
                  <a:schemeClr val="tx1"/>
                </a:solidFill>
                <a:effectLst/>
                <a:latin typeface="+mn-lt"/>
                <a:ea typeface="+mn-ea"/>
                <a:cs typeface="+mn-cs"/>
              </a:rPr>
              <a:t> slutsatsen att en </a:t>
            </a:r>
            <a:r>
              <a:rPr lang="sv-SE" sz="1200" kern="1200" dirty="0">
                <a:solidFill>
                  <a:schemeClr val="tx1"/>
                </a:solidFill>
                <a:effectLst/>
                <a:latin typeface="+mn-lt"/>
                <a:ea typeface="+mn-ea"/>
                <a:cs typeface="+mn-cs"/>
              </a:rPr>
              <a:t>formalisering och ett tydliggörande av strukturen för samordning på nationell nivå är efterfrågad. Den återkoppling vi får från er som deltar i den regelbundna operativa samverkan är – det fungerar! Gör detta känt!</a:t>
            </a:r>
          </a:p>
          <a:p>
            <a:pPr>
              <a:lnSpc>
                <a:spcPct val="107000"/>
              </a:lnSpc>
              <a:spcAft>
                <a:spcPts val="80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Att det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inte finns </a:t>
            </a:r>
            <a:r>
              <a:rPr lang="sv-SE" sz="1200" dirty="0">
                <a:effectLst/>
                <a:latin typeface="Garamond" panose="02020404030301010803" pitchFamily="18" charset="0"/>
                <a:ea typeface="Garamond" panose="02020404030301010803" pitchFamily="18" charset="0"/>
                <a:cs typeface="Times New Roman" panose="02020603050405020304" pitchFamily="18" charset="0"/>
              </a:rPr>
              <a:t>en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etablerad beskrivning av hur samordning mellan myndigheter på central nivå går till </a:t>
            </a:r>
            <a:r>
              <a:rPr lang="sv-SE" sz="1200" dirty="0">
                <a:effectLst/>
                <a:latin typeface="Garamond" panose="02020404030301010803" pitchFamily="18" charset="0"/>
                <a:ea typeface="Garamond" panose="02020404030301010803" pitchFamily="18" charset="0"/>
                <a:cs typeface="Times New Roman" panose="02020603050405020304" pitchFamily="18" charset="0"/>
              </a:rPr>
              <a:t>och att MSB:s roll i denna samordning av många upplevs otydlig, har i många år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hindrat nödvändig utveckling. </a:t>
            </a:r>
          </a:p>
          <a:p>
            <a:pPr>
              <a:lnSpc>
                <a:spcPct val="107000"/>
              </a:lnSpc>
              <a:spcAft>
                <a:spcPts val="8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Arbetet med att beskriva en modell handlar om att i text och bild tydliggöra hur myndigheter på central nivå, genom MSB:s stöd, når inriktning och samordning inför och under samhällsstörningar. </a:t>
            </a:r>
          </a:p>
          <a:p>
            <a:pPr>
              <a:lnSpc>
                <a:spcPct val="107000"/>
              </a:lnSpc>
              <a:spcAft>
                <a:spcPts val="8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Arbetet fokuserades inledningsvis på att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sortera och omhänderta de behov som i GGV grundläggande behovsanalys berörde central och nationell nivå</a:t>
            </a:r>
            <a:r>
              <a:rPr lang="sv-SE" sz="1200" dirty="0">
                <a:effectLst/>
                <a:latin typeface="Garamond" panose="02020404030301010803" pitchFamily="18" charset="0"/>
                <a:ea typeface="Garamond" panose="02020404030301010803" pitchFamily="18" charset="0"/>
                <a:cs typeface="Times New Roman" panose="02020603050405020304" pitchFamily="18" charset="0"/>
              </a:rPr>
              <a:t>.</a:t>
            </a:r>
          </a:p>
          <a:p>
            <a:pPr>
              <a:lnSpc>
                <a:spcPct val="107000"/>
              </a:lnSpc>
              <a:spcAft>
                <a:spcPts val="800"/>
              </a:spcAft>
            </a:pP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Under våren 2023 bedrevs arbetet som en del av GD:s uppdrag </a:t>
            </a:r>
            <a:r>
              <a:rPr lang="sv-SE" sz="1200" dirty="0">
                <a:effectLst/>
                <a:latin typeface="Garamond" panose="02020404030301010803" pitchFamily="18" charset="0"/>
                <a:ea typeface="Garamond" panose="02020404030301010803" pitchFamily="18" charset="0"/>
                <a:cs typeface="Times New Roman" panose="02020603050405020304" pitchFamily="18" charset="0"/>
              </a:rPr>
              <a:t>att, kopplat till pågående diskussioner i myndighetschefskretsen,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reda ut hur sektorsansvar ska möta geografiskt områdesansvar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pPr>
              <a:lnSpc>
                <a:spcPct val="107000"/>
              </a:lnSpc>
              <a:spcAft>
                <a:spcPts val="800"/>
              </a:spcAft>
            </a:pPr>
            <a:r>
              <a:rPr lang="sv-SE" sz="1200" dirty="0">
                <a:effectLst/>
                <a:latin typeface="Garamond" panose="02020404030301010803" pitchFamily="18" charset="0"/>
                <a:ea typeface="Garamond" panose="02020404030301010803" pitchFamily="18" charset="0"/>
                <a:cs typeface="Times New Roman" panose="02020603050405020304" pitchFamily="18" charset="0"/>
              </a:rPr>
              <a:t>Sedan hösten 2023 bedrivs arbetet som ett delprojekt inom ramen för inom ramen för GGV-projektet och modellen utgör en </a:t>
            </a:r>
            <a:r>
              <a:rPr lang="sv-SE" sz="1200" i="1"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tillämpning</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 Ramverkets konceptuella grund, arbetssätt och förhållningssätt</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9C21B07-CC3F-411A-8212-4275DBC3AAFF}" type="slidenum">
              <a:rPr lang="sv-SE" smtClean="0"/>
              <a:t>2</a:t>
            </a:fld>
            <a:endParaRPr lang="sv-SE"/>
          </a:p>
        </p:txBody>
      </p:sp>
    </p:spTree>
    <p:extLst>
      <p:ext uri="{BB962C8B-B14F-4D97-AF65-F5344CB8AC3E}">
        <p14:creationId xmlns:p14="http://schemas.microsoft.com/office/powerpoint/2010/main" val="146784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Bef>
                <a:spcPts val="1200"/>
              </a:spcBef>
              <a:spcAft>
                <a:spcPts val="200"/>
              </a:spcAft>
            </a:pPr>
            <a:r>
              <a:rPr lang="sv-SE" sz="1800" b="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Inför och vid  samhällsstörningar finns en mängd aktiva samverkanssystem som agerar parallellt och interaktivt ”modellbeskrivningar” över samverkanssystem finns redan både på regional nivå och i vissa beredskapssektorer.</a:t>
            </a:r>
          </a:p>
          <a:p>
            <a:pPr>
              <a:lnSpc>
                <a:spcPct val="107000"/>
              </a:lnSpc>
              <a:spcBef>
                <a:spcPts val="1200"/>
              </a:spcBef>
              <a:spcAft>
                <a:spcPts val="200"/>
              </a:spcAft>
            </a:pPr>
            <a:endPar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200"/>
              </a:spcAft>
            </a:pP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Modellen beskriver en struktur för samverkan i tre nivåer</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Under samhällsstörningar verkar beredskapsmyndigheter på central nivå inom ramen för regeringens övergripande ledning och genomför nödvändiga åtgärder I detta förväntas myndigheterna samverka med varandra. Myndigheterna samverkar på tre gemensamma organisatoriska nivåer: myndighetschefsnivå, inriktande nivå och samordnande nivå.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MSB är sammankallande aktör </a:t>
            </a:r>
            <a:r>
              <a:rPr lang="sv-SE" sz="1800" dirty="0">
                <a:effectLst/>
                <a:latin typeface="Garamond" panose="02020404030301010803" pitchFamily="18" charset="0"/>
                <a:ea typeface="Garamond" panose="02020404030301010803" pitchFamily="18" charset="0"/>
                <a:cs typeface="Times New Roman" panose="02020603050405020304" pitchFamily="18" charset="0"/>
              </a:rPr>
              <a:t>för den samverkan och informationsdelning som sker kontinuerligt på de tre nivåerna enligt en regelbunden operativ rytm. </a:t>
            </a:r>
          </a:p>
          <a:p>
            <a:endParaRPr lang="sv-SE" dirty="0"/>
          </a:p>
        </p:txBody>
      </p:sp>
      <p:sp>
        <p:nvSpPr>
          <p:cNvPr id="4" name="Platshållare för bildnummer 3"/>
          <p:cNvSpPr>
            <a:spLocks noGrp="1"/>
          </p:cNvSpPr>
          <p:nvPr>
            <p:ph type="sldNum" sz="quarter" idx="5"/>
          </p:nvPr>
        </p:nvSpPr>
        <p:spPr/>
        <p:txBody>
          <a:bodyPr/>
          <a:lstStyle/>
          <a:p>
            <a:fld id="{304DB50E-B88B-EA4F-B6FC-8D25960178BC}" type="slidenum">
              <a:rPr lang="sv-SE" smtClean="0"/>
              <a:t>3</a:t>
            </a:fld>
            <a:endParaRPr lang="sv-SE"/>
          </a:p>
        </p:txBody>
      </p:sp>
    </p:spTree>
    <p:extLst>
      <p:ext uri="{BB962C8B-B14F-4D97-AF65-F5344CB8AC3E}">
        <p14:creationId xmlns:p14="http://schemas.microsoft.com/office/powerpoint/2010/main" val="137947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600"/>
              </a:spcAft>
            </a:pPr>
            <a:r>
              <a:rPr lang="sv-SE"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Arbetssätt för att åstadkomma inriktning och samordning</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samverkan som sker på alla nivåer inför och under samhällsstörningar kan delas upp i regelbunden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ordinarie samverkan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enligt fasta rutiner och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stärkt samverkan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som sker när det finns särskilda behov av inriktning och samordning och därmed nya och förstärkta arbetssätt. Genom att tillämpa arbetsformer som är skalbara över hela hotskalan undviks osäkerhet och fördröjningar i omslagspunkter från vardag till kris eller höjd beredskap.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b="0" dirty="0">
                <a:effectLst/>
                <a:latin typeface="Garamond" panose="02020404030301010803" pitchFamily="18" charset="0"/>
                <a:ea typeface="Garamond" panose="02020404030301010803" pitchFamily="18" charset="0"/>
                <a:cs typeface="Times New Roman" panose="02020603050405020304" pitchFamily="18" charset="0"/>
              </a:rPr>
              <a:t>Målgruppen är beredskapsmyndigheter, men samverkansstrukturen är situationsanpassad vid stärkt samverkan.  Situationsanpassad kan betyda både andra aktörer än beredskapsmyndigheter (såsom branschorganisationer, ideella organisationer och företag osv.) och större och mindre konstellationer av aktörer.</a:t>
            </a:r>
          </a:p>
          <a:p>
            <a:endParaRPr lang="sv-SE" dirty="0"/>
          </a:p>
        </p:txBody>
      </p:sp>
      <p:sp>
        <p:nvSpPr>
          <p:cNvPr id="4" name="Platshållare för bildnummer 3"/>
          <p:cNvSpPr>
            <a:spLocks noGrp="1"/>
          </p:cNvSpPr>
          <p:nvPr>
            <p:ph type="sldNum" sz="quarter" idx="5"/>
          </p:nvPr>
        </p:nvSpPr>
        <p:spPr/>
        <p:txBody>
          <a:bodyPr/>
          <a:lstStyle/>
          <a:p>
            <a:fld id="{304DB50E-B88B-EA4F-B6FC-8D25960178BC}" type="slidenum">
              <a:rPr lang="sv-SE" smtClean="0"/>
              <a:t>4</a:t>
            </a:fld>
            <a:endParaRPr lang="sv-SE"/>
          </a:p>
        </p:txBody>
      </p:sp>
    </p:spTree>
    <p:extLst>
      <p:ext uri="{BB962C8B-B14F-4D97-AF65-F5344CB8AC3E}">
        <p14:creationId xmlns:p14="http://schemas.microsoft.com/office/powerpoint/2010/main" val="3800905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77D73-4B49-8B00-CAD4-B7418D9649D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0B4C142-24DF-B4C5-619A-05BD7C1314F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F8BAC77-1EFA-C569-E45E-FFFD7F4000C7}"/>
              </a:ext>
            </a:extLst>
          </p:cNvPr>
          <p:cNvSpPr>
            <a:spLocks noGrp="1"/>
          </p:cNvSpPr>
          <p:nvPr>
            <p:ph type="body" idx="1"/>
          </p:nvPr>
        </p:nvSpPr>
        <p:spPr/>
        <p:txBody>
          <a:bodyPr/>
          <a:lstStyle/>
          <a:p>
            <a:pPr>
              <a:lnSpc>
                <a:spcPct val="107000"/>
              </a:lnSpc>
              <a:spcBef>
                <a:spcPts val="1200"/>
              </a:spcBef>
              <a:spcAft>
                <a:spcPts val="200"/>
              </a:spcAft>
            </a:pP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Ordinarie samverkan</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ordinarie samverkan är grunden för det aktörsgemensamma arbetet med inriktning och samordning. Denna samverkan sker inför och under samhällsstörningar i fredstid och under höjd beredskap, i fasta konstellationer enligt en fastställd, regelbunden rytm. Ordinarie samverkan handlar om att dela information, stämma av kring aktuellt läge, rapportera avvikelser och identifiera risker. På så vis skapas förutsättningar för ett tidigt och proaktivt agerande. De kontakter och den tillit som behövs vid samhällsstörningar skapas i vardagen. </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ordinarie samverkan omfattar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den skriftliga lägesrapporteringen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som MSB regelbundet, en gång per månad, begär in från länsstyrelser och sektorsansvariga myndigheter. Syftet med lägesrapporteringen är att upprätthålla en normalbild och tidigt upptäcka behov av åtgärder. Rapporteringen används för att upprätthålla en nationell samlad lägesbild som rapporteras en gång per månad till Regeringskansliet. </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ordinarie samverkan inför och under fredstida kriser och höjd beredskap omfattar också de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regelbundna </a:t>
            </a:r>
            <a:r>
              <a:rPr lang="sv-SE" sz="1800" b="1" dirty="0" err="1">
                <a:effectLst/>
                <a:latin typeface="Garamond" panose="02020404030301010803" pitchFamily="18" charset="0"/>
                <a:ea typeface="Garamond" panose="02020404030301010803" pitchFamily="18" charset="0"/>
                <a:cs typeface="Times New Roman" panose="02020603050405020304" pitchFamily="18" charset="0"/>
              </a:rPr>
              <a:t>samverkansforum</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 för den sammanhängande planeringen av civilt försvar och totalförsvar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som MSB kallar beredskapsmyndigheter till på de tre gemensamma organisatoriska nivåerna för samverkan. Bilden illustrerar aktuella </a:t>
            </a:r>
            <a:r>
              <a:rPr lang="sv-SE" sz="1800" dirty="0" err="1">
                <a:effectLst/>
                <a:latin typeface="Garamond" panose="02020404030301010803" pitchFamily="18" charset="0"/>
                <a:ea typeface="Garamond" panose="02020404030301010803" pitchFamily="18" charset="0"/>
                <a:cs typeface="Times New Roman" panose="02020603050405020304" pitchFamily="18" charset="0"/>
              </a:rPr>
              <a:t>mötesforum</a:t>
            </a:r>
            <a:r>
              <a:rPr lang="sv-SE" sz="1800" dirty="0">
                <a:effectLst/>
                <a:latin typeface="Garamond" panose="02020404030301010803" pitchFamily="18" charset="0"/>
                <a:ea typeface="Garamond" panose="02020404030301010803" pitchFamily="18" charset="0"/>
                <a:cs typeface="Times New Roman" panose="02020603050405020304" pitchFamily="18" charset="0"/>
              </a:rPr>
              <a:t> .</a:t>
            </a:r>
          </a:p>
          <a:p>
            <a:endParaRPr lang="sv-SE" dirty="0"/>
          </a:p>
        </p:txBody>
      </p:sp>
      <p:sp>
        <p:nvSpPr>
          <p:cNvPr id="4" name="Platshållare för bildnummer 3">
            <a:extLst>
              <a:ext uri="{FF2B5EF4-FFF2-40B4-BE49-F238E27FC236}">
                <a16:creationId xmlns:a16="http://schemas.microsoft.com/office/drawing/2014/main" id="{CF33917C-5705-C758-0164-58FBD70807F2}"/>
              </a:ext>
            </a:extLst>
          </p:cNvPr>
          <p:cNvSpPr>
            <a:spLocks noGrp="1"/>
          </p:cNvSpPr>
          <p:nvPr>
            <p:ph type="sldNum" sz="quarter" idx="5"/>
          </p:nvPr>
        </p:nvSpPr>
        <p:spPr/>
        <p:txBody>
          <a:bodyPr/>
          <a:lstStyle/>
          <a:p>
            <a:fld id="{304DB50E-B88B-EA4F-B6FC-8D25960178BC}" type="slidenum">
              <a:rPr lang="sv-SE" smtClean="0"/>
              <a:t>5</a:t>
            </a:fld>
            <a:endParaRPr lang="sv-SE"/>
          </a:p>
        </p:txBody>
      </p:sp>
    </p:spTree>
    <p:extLst>
      <p:ext uri="{BB962C8B-B14F-4D97-AF65-F5344CB8AC3E}">
        <p14:creationId xmlns:p14="http://schemas.microsoft.com/office/powerpoint/2010/main" val="132982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340D8-7AF7-F9B2-21CD-6879E92AAB7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5F31219-93E8-2D61-C8FB-09ACD74E41C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1B81E64-80FA-E2B4-831C-3C34F92A70C7}"/>
              </a:ext>
            </a:extLst>
          </p:cNvPr>
          <p:cNvSpPr>
            <a:spLocks noGrp="1"/>
          </p:cNvSpPr>
          <p:nvPr>
            <p:ph type="body" idx="1"/>
          </p:nvPr>
        </p:nvSpPr>
        <p:spPr/>
        <p:txBody>
          <a:bodyPr/>
          <a:lstStyle/>
          <a:p>
            <a:pPr>
              <a:lnSpc>
                <a:spcPct val="107000"/>
              </a:lnSpc>
              <a:spcBef>
                <a:spcPts val="1200"/>
              </a:spcBef>
              <a:spcAft>
                <a:spcPts val="200"/>
              </a:spcAft>
            </a:pP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Stärkt samverkan</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När den ordinarie samverkan inte räcker till för att lösa aktuella behov av aktörsgemensam inriktning och samordning behövs stärkt samverkan. Stärkt samverkan är tillfällig och sker i ett </a:t>
            </a:r>
            <a:r>
              <a:rPr lang="sv-SE" sz="1800" dirty="0" err="1">
                <a:effectLst/>
                <a:latin typeface="Garamond" panose="02020404030301010803" pitchFamily="18" charset="0"/>
                <a:ea typeface="Garamond" panose="02020404030301010803" pitchFamily="18" charset="0"/>
                <a:cs typeface="Times New Roman" panose="02020603050405020304" pitchFamily="18" charset="0"/>
              </a:rPr>
              <a:t>situationsanpassat</a:t>
            </a:r>
            <a:r>
              <a:rPr lang="sv-SE" sz="1800" dirty="0">
                <a:effectLst/>
                <a:latin typeface="Garamond" panose="02020404030301010803" pitchFamily="18" charset="0"/>
                <a:ea typeface="Garamond" panose="02020404030301010803" pitchFamily="18" charset="0"/>
                <a:cs typeface="Times New Roman" panose="02020603050405020304" pitchFamily="18" charset="0"/>
              </a:rPr>
              <a:t> format och med situationsanpassade arbetssätt. Den stärkta samverkan kompletterar den ordinarie samverkan. </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Stärkt samverkan kan behövas exempelvis i mer ansträngda situationer under fredstida kriser och höjd beredskap då grundläggande skyddsvärden hotas och det finns många gemensamma utmaningar som behöver hanteras effektivt på central nivå. Stärkt samverkan kan också behövas för att det, kopplat till en viss situation eller fråga, uppstår mer specifika behov av inriktning och samordning som mer effektivt hanteras vid sidan av den ordinarie samverkan. </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stärkta samverkan utformas utifrån behoven och kan inkludera både tidigare använda och helt nya arbetssätt som bedöms effektiva i den aktuella situationen. Den stärkta samverkan kan omfatta en mer situationsanpassad skriftlig rapportering, utöver den regelbundna lägesrapporteringen, till MSB och ett mer riktat arbete med att ta fram samlade lägesbilder. Den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Nationella samlade lägesbilden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som MSB tar fram vid samhällsstörningar är en del av stärkt samverkan. Den stärkta samverkan inkluderar också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situationsanpassade operativa forum</a:t>
            </a:r>
            <a:r>
              <a:rPr lang="sv-SE" sz="1800" dirty="0">
                <a:effectLst/>
                <a:latin typeface="Garamond" panose="02020404030301010803" pitchFamily="18" charset="0"/>
                <a:ea typeface="Garamond" panose="02020404030301010803" pitchFamily="18" charset="0"/>
                <a:cs typeface="Times New Roman" panose="02020603050405020304" pitchFamily="18" charset="0"/>
              </a:rPr>
              <a:t>. När det finns specifika problem att lösa och läget är mer ansträngt kan de närmast berörda aktörerna behöva samlas för att komma överens om inriktning och hur man tillsammans ska hantera situationen så effektivt som möjligt. I dessa situationer behöver det finnas en flexibilitet att föra dialog och samverka i anpassade konstellationer. Det aktörsgemensamma arbetet behöver ske genom vad som kan beskrivas som en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inriktnings- och samordningsfunktion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I arbetssätten för stärkt samverkan kan det också ingå att MSB skickar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samverkanspersoner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till en annan myndighet vars ansvarsområde är mer omedelbart berört av en pågående samhällsstörning. En samverkansperson kan beskrivas som MSB:s förlängda arm på plats nära krishanteringsarbetet hos den myndighet som har ett stort ansvar vid samhällsstörningen. </a:t>
            </a:r>
          </a:p>
          <a:p>
            <a:pPr>
              <a:lnSpc>
                <a:spcPct val="107000"/>
              </a:lnSpc>
              <a:spcAft>
                <a:spcPts val="800"/>
              </a:spcAft>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Enklare avstämningar och bilaterala kontakter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mellan MSB och ansvariga myndigheter är också viktiga arbetssätt i stärkt samverkan. </a:t>
            </a:r>
          </a:p>
          <a:p>
            <a:endParaRPr lang="sv-SE" dirty="0"/>
          </a:p>
        </p:txBody>
      </p:sp>
      <p:sp>
        <p:nvSpPr>
          <p:cNvPr id="4" name="Platshållare för bildnummer 3">
            <a:extLst>
              <a:ext uri="{FF2B5EF4-FFF2-40B4-BE49-F238E27FC236}">
                <a16:creationId xmlns:a16="http://schemas.microsoft.com/office/drawing/2014/main" id="{D64B7820-AFEE-0FDE-DC79-3F0CA91E43C4}"/>
              </a:ext>
            </a:extLst>
          </p:cNvPr>
          <p:cNvSpPr>
            <a:spLocks noGrp="1"/>
          </p:cNvSpPr>
          <p:nvPr>
            <p:ph type="sldNum" sz="quarter" idx="5"/>
          </p:nvPr>
        </p:nvSpPr>
        <p:spPr/>
        <p:txBody>
          <a:bodyPr/>
          <a:lstStyle/>
          <a:p>
            <a:fld id="{304DB50E-B88B-EA4F-B6FC-8D25960178BC}" type="slidenum">
              <a:rPr lang="sv-SE" smtClean="0"/>
              <a:t>6</a:t>
            </a:fld>
            <a:endParaRPr lang="sv-SE"/>
          </a:p>
        </p:txBody>
      </p:sp>
    </p:spTree>
    <p:extLst>
      <p:ext uri="{BB962C8B-B14F-4D97-AF65-F5344CB8AC3E}">
        <p14:creationId xmlns:p14="http://schemas.microsoft.com/office/powerpoint/2010/main" val="1535143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förhållningssätt och arbetssätt som förs fram i ramverket för samverkan och ledning tillämpas i modellen och är giltiga både i ordinarie och stärkt samverkan.  Förhållningssätten är också viktiga i den</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sammanhängande planeringen av civilt försvar och totalförsvar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endParaRPr lang="sv-SE" dirty="0"/>
          </a:p>
        </p:txBody>
      </p:sp>
      <p:sp>
        <p:nvSpPr>
          <p:cNvPr id="4" name="Platshållare för bildnummer 3"/>
          <p:cNvSpPr>
            <a:spLocks noGrp="1"/>
          </p:cNvSpPr>
          <p:nvPr>
            <p:ph type="sldNum" sz="quarter" idx="5"/>
          </p:nvPr>
        </p:nvSpPr>
        <p:spPr/>
        <p:txBody>
          <a:bodyPr/>
          <a:lstStyle/>
          <a:p>
            <a:fld id="{BB9797E8-73BF-4E1E-BC7D-ECEC95EEBCA6}" type="slidenum">
              <a:rPr lang="sv-SE" smtClean="0"/>
              <a:t>7</a:t>
            </a:fld>
            <a:endParaRPr lang="sv-SE"/>
          </a:p>
        </p:txBody>
      </p:sp>
    </p:spTree>
    <p:extLst>
      <p:ext uri="{BB962C8B-B14F-4D97-AF65-F5344CB8AC3E}">
        <p14:creationId xmlns:p14="http://schemas.microsoft.com/office/powerpoint/2010/main" val="381465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Tillämpningen av arbetssätt och förhållningssätt handlar om att vi tillsammans ska komma fram till vad vi står inför och sen kunna komma överens om vad det är vi ska göra för att hantera en händelse, eller förbereda oss för CF och TF.</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Angående Förhållningsätten: Beakta ledarskap i det aktörsgemensamma sammanhanget </a:t>
            </a:r>
            <a:r>
              <a:rPr lang="sv-SE" b="0" dirty="0"/>
              <a:t>likväl som </a:t>
            </a:r>
            <a:r>
              <a:rPr lang="sv-SE" b="1" dirty="0"/>
              <a:t>professionalisering av nyckelroller </a:t>
            </a:r>
            <a:r>
              <a:rPr lang="sv-SE" b="0" dirty="0"/>
              <a:t>kopplat till förhållningssätt och arbetssätt i modellen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rgbClr val="E06666"/>
                </a:solidFill>
              </a:rPr>
              <a:t>Sambandsplanering  (förberedda och kända sambandsvägar liksom reservsamband) </a:t>
            </a:r>
            <a:r>
              <a:rPr lang="sv-SE" sz="1200" dirty="0">
                <a:solidFill>
                  <a:srgbClr val="E06666"/>
                </a:solidFill>
              </a:rPr>
              <a:t>behövs för rapportering, informationsdelning liksom för alla forum i den här modellen</a:t>
            </a:r>
          </a:p>
          <a:p>
            <a:endParaRPr lang="sv-SE" sz="1200" dirty="0">
              <a:solidFill>
                <a:srgbClr val="E06666"/>
              </a:solidFill>
            </a:endParaRPr>
          </a:p>
          <a:p>
            <a:endParaRPr lang="sv-SE" sz="1200" dirty="0">
              <a:solidFill>
                <a:srgbClr val="E06666"/>
              </a:solidFill>
            </a:endParaRPr>
          </a:p>
          <a:p>
            <a:endParaRPr lang="sv-SE" dirty="0"/>
          </a:p>
        </p:txBody>
      </p:sp>
      <p:sp>
        <p:nvSpPr>
          <p:cNvPr id="4" name="Platshållare för bildnummer 3"/>
          <p:cNvSpPr>
            <a:spLocks noGrp="1"/>
          </p:cNvSpPr>
          <p:nvPr>
            <p:ph type="sldNum" sz="quarter" idx="5"/>
          </p:nvPr>
        </p:nvSpPr>
        <p:spPr/>
        <p:txBody>
          <a:bodyPr/>
          <a:lstStyle/>
          <a:p>
            <a:fld id="{BB9797E8-73BF-4E1E-BC7D-ECEC95EEBCA6}" type="slidenum">
              <a:rPr lang="sv-SE" smtClean="0"/>
              <a:t>8</a:t>
            </a:fld>
            <a:endParaRPr lang="sv-SE"/>
          </a:p>
        </p:txBody>
      </p:sp>
    </p:spTree>
    <p:extLst>
      <p:ext uri="{BB962C8B-B14F-4D97-AF65-F5344CB8AC3E}">
        <p14:creationId xmlns:p14="http://schemas.microsoft.com/office/powerpoint/2010/main" val="2719018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7.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mall för rubrikformat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Klicka här för att ändra format på bakgrundstexten</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Klicka här för att ändra format på bakgrundstexten</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elbild-logo-svart-text">
    <p:spTree>
      <p:nvGrpSpPr>
        <p:cNvPr id="1" name=""/>
        <p:cNvGrpSpPr/>
        <p:nvPr/>
      </p:nvGrpSpPr>
      <p:grpSpPr>
        <a:xfrm>
          <a:off x="0" y="0"/>
          <a:ext cx="0" cy="0"/>
          <a:chOff x="0" y="0"/>
          <a:chExt cx="0" cy="0"/>
        </a:xfrm>
      </p:grpSpPr>
      <p:sp>
        <p:nvSpPr>
          <p:cNvPr id="29" name="Platshållare för bild 28">
            <a:extLst>
              <a:ext uri="{FF2B5EF4-FFF2-40B4-BE49-F238E27FC236}">
                <a16:creationId xmlns:a16="http://schemas.microsoft.com/office/drawing/2014/main" id="{592BEAE9-D1AD-6B85-E8EF-C938E3A997EB}"/>
              </a:ext>
            </a:extLst>
          </p:cNvPr>
          <p:cNvSpPr>
            <a:spLocks noGrp="1"/>
          </p:cNvSpPr>
          <p:nvPr>
            <p:ph type="pic" sz="quarter" idx="10"/>
          </p:nvPr>
        </p:nvSpPr>
        <p:spPr>
          <a:xfrm>
            <a:off x="4" y="2"/>
            <a:ext cx="12191997" cy="6857999"/>
          </a:xfrm>
          <a:custGeom>
            <a:avLst/>
            <a:gdLst>
              <a:gd name="connsiteX0" fmla="*/ 11425345 w 12191997"/>
              <a:gd name="connsiteY0" fmla="*/ 6628071 h 6857999"/>
              <a:gd name="connsiteX1" fmla="*/ 11400167 w 12191997"/>
              <a:gd name="connsiteY1" fmla="*/ 6653249 h 6857999"/>
              <a:gd name="connsiteX2" fmla="*/ 11425271 w 12191997"/>
              <a:gd name="connsiteY2" fmla="*/ 6653249 h 6857999"/>
              <a:gd name="connsiteX3" fmla="*/ 11425271 w 12191997"/>
              <a:gd name="connsiteY3" fmla="*/ 6587313 h 6857999"/>
              <a:gd name="connsiteX4" fmla="*/ 11359261 w 12191997"/>
              <a:gd name="connsiteY4" fmla="*/ 6653249 h 6857999"/>
              <a:gd name="connsiteX5" fmla="*/ 11379714 w 12191997"/>
              <a:gd name="connsiteY5" fmla="*/ 6653249 h 6857999"/>
              <a:gd name="connsiteX6" fmla="*/ 11425271 w 12191997"/>
              <a:gd name="connsiteY6" fmla="*/ 6607766 h 6857999"/>
              <a:gd name="connsiteX7" fmla="*/ 11891109 w 12191997"/>
              <a:gd name="connsiteY7" fmla="*/ 6579485 h 6857999"/>
              <a:gd name="connsiteX8" fmla="*/ 11898198 w 12191997"/>
              <a:gd name="connsiteY8" fmla="*/ 6583694 h 6857999"/>
              <a:gd name="connsiteX9" fmla="*/ 11898198 w 12191997"/>
              <a:gd name="connsiteY9" fmla="*/ 6600012 h 6857999"/>
              <a:gd name="connsiteX10" fmla="*/ 11890740 w 12191997"/>
              <a:gd name="connsiteY10" fmla="*/ 6604221 h 6857999"/>
              <a:gd name="connsiteX11" fmla="*/ 11884833 w 12191997"/>
              <a:gd name="connsiteY11" fmla="*/ 6591964 h 6857999"/>
              <a:gd name="connsiteX12" fmla="*/ 11891109 w 12191997"/>
              <a:gd name="connsiteY12" fmla="*/ 6579485 h 6857999"/>
              <a:gd name="connsiteX13" fmla="*/ 11795638 w 12191997"/>
              <a:gd name="connsiteY13" fmla="*/ 6579485 h 6857999"/>
              <a:gd name="connsiteX14" fmla="*/ 11802726 w 12191997"/>
              <a:gd name="connsiteY14" fmla="*/ 6583546 h 6857999"/>
              <a:gd name="connsiteX15" fmla="*/ 11802726 w 12191997"/>
              <a:gd name="connsiteY15" fmla="*/ 6600012 h 6857999"/>
              <a:gd name="connsiteX16" fmla="*/ 11795269 w 12191997"/>
              <a:gd name="connsiteY16" fmla="*/ 6604221 h 6857999"/>
              <a:gd name="connsiteX17" fmla="*/ 11789362 w 12191997"/>
              <a:gd name="connsiteY17" fmla="*/ 6591964 h 6857999"/>
              <a:gd name="connsiteX18" fmla="*/ 11795638 w 12191997"/>
              <a:gd name="connsiteY18" fmla="*/ 6579485 h 6857999"/>
              <a:gd name="connsiteX19" fmla="*/ 11930834 w 12191997"/>
              <a:gd name="connsiteY19" fmla="*/ 6579264 h 6857999"/>
              <a:gd name="connsiteX20" fmla="*/ 11936741 w 12191997"/>
              <a:gd name="connsiteY20" fmla="*/ 6591668 h 6857999"/>
              <a:gd name="connsiteX21" fmla="*/ 11930538 w 12191997"/>
              <a:gd name="connsiteY21" fmla="*/ 6604147 h 6857999"/>
              <a:gd name="connsiteX22" fmla="*/ 11923450 w 12191997"/>
              <a:gd name="connsiteY22" fmla="*/ 6600012 h 6857999"/>
              <a:gd name="connsiteX23" fmla="*/ 11923450 w 12191997"/>
              <a:gd name="connsiteY23" fmla="*/ 6583546 h 6857999"/>
              <a:gd name="connsiteX24" fmla="*/ 11930834 w 12191997"/>
              <a:gd name="connsiteY24" fmla="*/ 6579264 h 6857999"/>
              <a:gd name="connsiteX25" fmla="*/ 11667456 w 12191997"/>
              <a:gd name="connsiteY25" fmla="*/ 6579264 h 6857999"/>
              <a:gd name="connsiteX26" fmla="*/ 11673363 w 12191997"/>
              <a:gd name="connsiteY26" fmla="*/ 6591668 h 6857999"/>
              <a:gd name="connsiteX27" fmla="*/ 11667161 w 12191997"/>
              <a:gd name="connsiteY27" fmla="*/ 6604147 h 6857999"/>
              <a:gd name="connsiteX28" fmla="*/ 11660073 w 12191997"/>
              <a:gd name="connsiteY28" fmla="*/ 6599790 h 6857999"/>
              <a:gd name="connsiteX29" fmla="*/ 11660073 w 12191997"/>
              <a:gd name="connsiteY29" fmla="*/ 6583546 h 6857999"/>
              <a:gd name="connsiteX30" fmla="*/ 11667456 w 12191997"/>
              <a:gd name="connsiteY30" fmla="*/ 6579264 h 6857999"/>
              <a:gd name="connsiteX31" fmla="*/ 11547397 w 12191997"/>
              <a:gd name="connsiteY31" fmla="*/ 6579042 h 6857999"/>
              <a:gd name="connsiteX32" fmla="*/ 11555150 w 12191997"/>
              <a:gd name="connsiteY32" fmla="*/ 6591742 h 6857999"/>
              <a:gd name="connsiteX33" fmla="*/ 11547323 w 12191997"/>
              <a:gd name="connsiteY33" fmla="*/ 6604368 h 6857999"/>
              <a:gd name="connsiteX34" fmla="*/ 11539570 w 12191997"/>
              <a:gd name="connsiteY34" fmla="*/ 6591742 h 6857999"/>
              <a:gd name="connsiteX35" fmla="*/ 11547397 w 12191997"/>
              <a:gd name="connsiteY35" fmla="*/ 6579042 h 6857999"/>
              <a:gd name="connsiteX36" fmla="*/ 11760713 w 12191997"/>
              <a:gd name="connsiteY36" fmla="*/ 6578599 h 6857999"/>
              <a:gd name="connsiteX37" fmla="*/ 11767211 w 12191997"/>
              <a:gd name="connsiteY37" fmla="*/ 6587607 h 6857999"/>
              <a:gd name="connsiteX38" fmla="*/ 11767211 w 12191997"/>
              <a:gd name="connsiteY38" fmla="*/ 6588050 h 6857999"/>
              <a:gd name="connsiteX39" fmla="*/ 11753846 w 12191997"/>
              <a:gd name="connsiteY39" fmla="*/ 6588050 h 6857999"/>
              <a:gd name="connsiteX40" fmla="*/ 11760713 w 12191997"/>
              <a:gd name="connsiteY40" fmla="*/ 6578599 h 6857999"/>
              <a:gd name="connsiteX41" fmla="*/ 11702382 w 12191997"/>
              <a:gd name="connsiteY41" fmla="*/ 6578599 h 6857999"/>
              <a:gd name="connsiteX42" fmla="*/ 11708879 w 12191997"/>
              <a:gd name="connsiteY42" fmla="*/ 6587607 h 6857999"/>
              <a:gd name="connsiteX43" fmla="*/ 11708879 w 12191997"/>
              <a:gd name="connsiteY43" fmla="*/ 6588050 h 6857999"/>
              <a:gd name="connsiteX44" fmla="*/ 11695515 w 12191997"/>
              <a:gd name="connsiteY44" fmla="*/ 6588050 h 6857999"/>
              <a:gd name="connsiteX45" fmla="*/ 11702382 w 12191997"/>
              <a:gd name="connsiteY45" fmla="*/ 6578599 h 6857999"/>
              <a:gd name="connsiteX46" fmla="*/ 11741072 w 12191997"/>
              <a:gd name="connsiteY46" fmla="*/ 6572028 h 6857999"/>
              <a:gd name="connsiteX47" fmla="*/ 11732064 w 12191997"/>
              <a:gd name="connsiteY47" fmla="*/ 6577639 h 6857999"/>
              <a:gd name="connsiteX48" fmla="*/ 11731326 w 12191997"/>
              <a:gd name="connsiteY48" fmla="*/ 6572692 h 6857999"/>
              <a:gd name="connsiteX49" fmla="*/ 11724459 w 12191997"/>
              <a:gd name="connsiteY49" fmla="*/ 6572692 h 6857999"/>
              <a:gd name="connsiteX50" fmla="*/ 11724459 w 12191997"/>
              <a:gd name="connsiteY50" fmla="*/ 6611014 h 6857999"/>
              <a:gd name="connsiteX51" fmla="*/ 11732581 w 12191997"/>
              <a:gd name="connsiteY51" fmla="*/ 6611014 h 6857999"/>
              <a:gd name="connsiteX52" fmla="*/ 11732581 w 12191997"/>
              <a:gd name="connsiteY52" fmla="*/ 6584580 h 6857999"/>
              <a:gd name="connsiteX53" fmla="*/ 11740334 w 12191997"/>
              <a:gd name="connsiteY53" fmla="*/ 6580371 h 6857999"/>
              <a:gd name="connsiteX54" fmla="*/ 11742697 w 12191997"/>
              <a:gd name="connsiteY54" fmla="*/ 6580371 h 6857999"/>
              <a:gd name="connsiteX55" fmla="*/ 11742697 w 12191997"/>
              <a:gd name="connsiteY55" fmla="*/ 6572028 h 6857999"/>
              <a:gd name="connsiteX56" fmla="*/ 11933492 w 12191997"/>
              <a:gd name="connsiteY56" fmla="*/ 6571954 h 6857999"/>
              <a:gd name="connsiteX57" fmla="*/ 11922859 w 12191997"/>
              <a:gd name="connsiteY57" fmla="*/ 6577049 h 6857999"/>
              <a:gd name="connsiteX58" fmla="*/ 11922047 w 12191997"/>
              <a:gd name="connsiteY58" fmla="*/ 6572618 h 6857999"/>
              <a:gd name="connsiteX59" fmla="*/ 11915328 w 12191997"/>
              <a:gd name="connsiteY59" fmla="*/ 6572618 h 6857999"/>
              <a:gd name="connsiteX60" fmla="*/ 11915328 w 12191997"/>
              <a:gd name="connsiteY60" fmla="*/ 6624895 h 6857999"/>
              <a:gd name="connsiteX61" fmla="*/ 11923450 w 12191997"/>
              <a:gd name="connsiteY61" fmla="*/ 6625043 h 6857999"/>
              <a:gd name="connsiteX62" fmla="*/ 11923450 w 12191997"/>
              <a:gd name="connsiteY62" fmla="*/ 6607469 h 6857999"/>
              <a:gd name="connsiteX63" fmla="*/ 11931868 w 12191997"/>
              <a:gd name="connsiteY63" fmla="*/ 6611604 h 6857999"/>
              <a:gd name="connsiteX64" fmla="*/ 11945084 w 12191997"/>
              <a:gd name="connsiteY64" fmla="*/ 6591447 h 6857999"/>
              <a:gd name="connsiteX65" fmla="*/ 11933492 w 12191997"/>
              <a:gd name="connsiteY65" fmla="*/ 6571954 h 6857999"/>
              <a:gd name="connsiteX66" fmla="*/ 11889854 w 12191997"/>
              <a:gd name="connsiteY66" fmla="*/ 6571954 h 6857999"/>
              <a:gd name="connsiteX67" fmla="*/ 11876711 w 12191997"/>
              <a:gd name="connsiteY67" fmla="*/ 6592111 h 6857999"/>
              <a:gd name="connsiteX68" fmla="*/ 11888304 w 12191997"/>
              <a:gd name="connsiteY68" fmla="*/ 6611604 h 6857999"/>
              <a:gd name="connsiteX69" fmla="*/ 11898936 w 12191997"/>
              <a:gd name="connsiteY69" fmla="*/ 6606510 h 6857999"/>
              <a:gd name="connsiteX70" fmla="*/ 11899748 w 12191997"/>
              <a:gd name="connsiteY70" fmla="*/ 6610940 h 6857999"/>
              <a:gd name="connsiteX71" fmla="*/ 11906394 w 12191997"/>
              <a:gd name="connsiteY71" fmla="*/ 6610940 h 6857999"/>
              <a:gd name="connsiteX72" fmla="*/ 11906394 w 12191997"/>
              <a:gd name="connsiteY72" fmla="*/ 6572618 h 6857999"/>
              <a:gd name="connsiteX73" fmla="*/ 11899748 w 12191997"/>
              <a:gd name="connsiteY73" fmla="*/ 6572618 h 6857999"/>
              <a:gd name="connsiteX74" fmla="*/ 11898936 w 12191997"/>
              <a:gd name="connsiteY74" fmla="*/ 6576901 h 6857999"/>
              <a:gd name="connsiteX75" fmla="*/ 11889854 w 12191997"/>
              <a:gd name="connsiteY75" fmla="*/ 6571954 h 6857999"/>
              <a:gd name="connsiteX76" fmla="*/ 11829529 w 12191997"/>
              <a:gd name="connsiteY76" fmla="*/ 6571954 h 6857999"/>
              <a:gd name="connsiteX77" fmla="*/ 11817568 w 12191997"/>
              <a:gd name="connsiteY77" fmla="*/ 6582660 h 6857999"/>
              <a:gd name="connsiteX78" fmla="*/ 11826280 w 12191997"/>
              <a:gd name="connsiteY78" fmla="*/ 6594400 h 6857999"/>
              <a:gd name="connsiteX79" fmla="*/ 11832483 w 12191997"/>
              <a:gd name="connsiteY79" fmla="*/ 6600898 h 6857999"/>
              <a:gd name="connsiteX80" fmla="*/ 11827462 w 12191997"/>
              <a:gd name="connsiteY80" fmla="*/ 6604885 h 6857999"/>
              <a:gd name="connsiteX81" fmla="*/ 11819856 w 12191997"/>
              <a:gd name="connsiteY81" fmla="*/ 6602670 h 6857999"/>
              <a:gd name="connsiteX82" fmla="*/ 11817346 w 12191997"/>
              <a:gd name="connsiteY82" fmla="*/ 6608725 h 6857999"/>
              <a:gd name="connsiteX83" fmla="*/ 11828274 w 12191997"/>
              <a:gd name="connsiteY83" fmla="*/ 6611604 h 6857999"/>
              <a:gd name="connsiteX84" fmla="*/ 11840826 w 12191997"/>
              <a:gd name="connsiteY84" fmla="*/ 6600381 h 6857999"/>
              <a:gd name="connsiteX85" fmla="*/ 11831966 w 12191997"/>
              <a:gd name="connsiteY85" fmla="*/ 6588567 h 6857999"/>
              <a:gd name="connsiteX86" fmla="*/ 11825616 w 12191997"/>
              <a:gd name="connsiteY86" fmla="*/ 6582070 h 6857999"/>
              <a:gd name="connsiteX87" fmla="*/ 11830120 w 12191997"/>
              <a:gd name="connsiteY87" fmla="*/ 6578451 h 6857999"/>
              <a:gd name="connsiteX88" fmla="*/ 11837282 w 12191997"/>
              <a:gd name="connsiteY88" fmla="*/ 6580445 h 6857999"/>
              <a:gd name="connsiteX89" fmla="*/ 11839645 w 12191997"/>
              <a:gd name="connsiteY89" fmla="*/ 6574538 h 6857999"/>
              <a:gd name="connsiteX90" fmla="*/ 11829529 w 12191997"/>
              <a:gd name="connsiteY90" fmla="*/ 6571954 h 6857999"/>
              <a:gd name="connsiteX91" fmla="*/ 11583725 w 12191997"/>
              <a:gd name="connsiteY91" fmla="*/ 6571954 h 6857999"/>
              <a:gd name="connsiteX92" fmla="*/ 11569031 w 12191997"/>
              <a:gd name="connsiteY92" fmla="*/ 6592038 h 6857999"/>
              <a:gd name="connsiteX93" fmla="*/ 11582839 w 12191997"/>
              <a:gd name="connsiteY93" fmla="*/ 6611531 h 6857999"/>
              <a:gd name="connsiteX94" fmla="*/ 11593029 w 12191997"/>
              <a:gd name="connsiteY94" fmla="*/ 6608725 h 6857999"/>
              <a:gd name="connsiteX95" fmla="*/ 11590961 w 12191997"/>
              <a:gd name="connsiteY95" fmla="*/ 6602227 h 6857999"/>
              <a:gd name="connsiteX96" fmla="*/ 11584390 w 12191997"/>
              <a:gd name="connsiteY96" fmla="*/ 6603999 h 6857999"/>
              <a:gd name="connsiteX97" fmla="*/ 11577375 w 12191997"/>
              <a:gd name="connsiteY97" fmla="*/ 6591742 h 6857999"/>
              <a:gd name="connsiteX98" fmla="*/ 11584833 w 12191997"/>
              <a:gd name="connsiteY98" fmla="*/ 6579338 h 6857999"/>
              <a:gd name="connsiteX99" fmla="*/ 11590666 w 12191997"/>
              <a:gd name="connsiteY99" fmla="*/ 6581110 h 6857999"/>
              <a:gd name="connsiteX100" fmla="*/ 11592659 w 12191997"/>
              <a:gd name="connsiteY100" fmla="*/ 6574464 h 6857999"/>
              <a:gd name="connsiteX101" fmla="*/ 11583725 w 12191997"/>
              <a:gd name="connsiteY101" fmla="*/ 6571954 h 6857999"/>
              <a:gd name="connsiteX102" fmla="*/ 11547397 w 12191997"/>
              <a:gd name="connsiteY102" fmla="*/ 6571954 h 6857999"/>
              <a:gd name="connsiteX103" fmla="*/ 11531153 w 12191997"/>
              <a:gd name="connsiteY103" fmla="*/ 6591890 h 6857999"/>
              <a:gd name="connsiteX104" fmla="*/ 11546880 w 12191997"/>
              <a:gd name="connsiteY104" fmla="*/ 6611531 h 6857999"/>
              <a:gd name="connsiteX105" fmla="*/ 11547102 w 12191997"/>
              <a:gd name="connsiteY105" fmla="*/ 6611531 h 6857999"/>
              <a:gd name="connsiteX106" fmla="*/ 11563420 w 12191997"/>
              <a:gd name="connsiteY106" fmla="*/ 6591594 h 6857999"/>
              <a:gd name="connsiteX107" fmla="*/ 11547619 w 12191997"/>
              <a:gd name="connsiteY107" fmla="*/ 6571954 h 6857999"/>
              <a:gd name="connsiteX108" fmla="*/ 11761377 w 12191997"/>
              <a:gd name="connsiteY108" fmla="*/ 6571880 h 6857999"/>
              <a:gd name="connsiteX109" fmla="*/ 11745650 w 12191997"/>
              <a:gd name="connsiteY109" fmla="*/ 6591890 h 6857999"/>
              <a:gd name="connsiteX110" fmla="*/ 11760491 w 12191997"/>
              <a:gd name="connsiteY110" fmla="*/ 6611457 h 6857999"/>
              <a:gd name="connsiteX111" fmla="*/ 11774594 w 12191997"/>
              <a:gd name="connsiteY111" fmla="*/ 6608651 h 6857999"/>
              <a:gd name="connsiteX112" fmla="*/ 11773118 w 12191997"/>
              <a:gd name="connsiteY112" fmla="*/ 6602818 h 6857999"/>
              <a:gd name="connsiteX113" fmla="*/ 11761673 w 12191997"/>
              <a:gd name="connsiteY113" fmla="*/ 6604738 h 6857999"/>
              <a:gd name="connsiteX114" fmla="*/ 11753920 w 12191997"/>
              <a:gd name="connsiteY114" fmla="*/ 6594253 h 6857999"/>
              <a:gd name="connsiteX115" fmla="*/ 11775037 w 12191997"/>
              <a:gd name="connsiteY115" fmla="*/ 6594253 h 6857999"/>
              <a:gd name="connsiteX116" fmla="*/ 11775259 w 12191997"/>
              <a:gd name="connsiteY116" fmla="*/ 6588715 h 6857999"/>
              <a:gd name="connsiteX117" fmla="*/ 11761377 w 12191997"/>
              <a:gd name="connsiteY117" fmla="*/ 6571880 h 6857999"/>
              <a:gd name="connsiteX118" fmla="*/ 11703046 w 12191997"/>
              <a:gd name="connsiteY118" fmla="*/ 6571880 h 6857999"/>
              <a:gd name="connsiteX119" fmla="*/ 11687319 w 12191997"/>
              <a:gd name="connsiteY119" fmla="*/ 6591890 h 6857999"/>
              <a:gd name="connsiteX120" fmla="*/ 11702160 w 12191997"/>
              <a:gd name="connsiteY120" fmla="*/ 6611457 h 6857999"/>
              <a:gd name="connsiteX121" fmla="*/ 11716263 w 12191997"/>
              <a:gd name="connsiteY121" fmla="*/ 6608651 h 6857999"/>
              <a:gd name="connsiteX122" fmla="*/ 11714786 w 12191997"/>
              <a:gd name="connsiteY122" fmla="*/ 6602818 h 6857999"/>
              <a:gd name="connsiteX123" fmla="*/ 11703341 w 12191997"/>
              <a:gd name="connsiteY123" fmla="*/ 6604738 h 6857999"/>
              <a:gd name="connsiteX124" fmla="*/ 11695588 w 12191997"/>
              <a:gd name="connsiteY124" fmla="*/ 6594253 h 6857999"/>
              <a:gd name="connsiteX125" fmla="*/ 11716706 w 12191997"/>
              <a:gd name="connsiteY125" fmla="*/ 6594253 h 6857999"/>
              <a:gd name="connsiteX126" fmla="*/ 11716927 w 12191997"/>
              <a:gd name="connsiteY126" fmla="*/ 6588715 h 6857999"/>
              <a:gd name="connsiteX127" fmla="*/ 11703046 w 12191997"/>
              <a:gd name="connsiteY127" fmla="*/ 6571880 h 6857999"/>
              <a:gd name="connsiteX128" fmla="*/ 11847767 w 12191997"/>
              <a:gd name="connsiteY128" fmla="*/ 6559697 h 6857999"/>
              <a:gd name="connsiteX129" fmla="*/ 11847767 w 12191997"/>
              <a:gd name="connsiteY129" fmla="*/ 6611014 h 6857999"/>
              <a:gd name="connsiteX130" fmla="*/ 11855889 w 12191997"/>
              <a:gd name="connsiteY130" fmla="*/ 6611014 h 6857999"/>
              <a:gd name="connsiteX131" fmla="*/ 11855889 w 12191997"/>
              <a:gd name="connsiteY131" fmla="*/ 6591964 h 6857999"/>
              <a:gd name="connsiteX132" fmla="*/ 11855963 w 12191997"/>
              <a:gd name="connsiteY132" fmla="*/ 6591964 h 6857999"/>
              <a:gd name="connsiteX133" fmla="*/ 11866595 w 12191997"/>
              <a:gd name="connsiteY133" fmla="*/ 6611014 h 6857999"/>
              <a:gd name="connsiteX134" fmla="*/ 11876268 w 12191997"/>
              <a:gd name="connsiteY134" fmla="*/ 6611014 h 6857999"/>
              <a:gd name="connsiteX135" fmla="*/ 11876268 w 12191997"/>
              <a:gd name="connsiteY135" fmla="*/ 6610940 h 6857999"/>
              <a:gd name="connsiteX136" fmla="*/ 11863642 w 12191997"/>
              <a:gd name="connsiteY136" fmla="*/ 6589306 h 6857999"/>
              <a:gd name="connsiteX137" fmla="*/ 11874275 w 12191997"/>
              <a:gd name="connsiteY137" fmla="*/ 6572618 h 6857999"/>
              <a:gd name="connsiteX138" fmla="*/ 11865193 w 12191997"/>
              <a:gd name="connsiteY138" fmla="*/ 6572618 h 6857999"/>
              <a:gd name="connsiteX139" fmla="*/ 11855963 w 12191997"/>
              <a:gd name="connsiteY139" fmla="*/ 6588567 h 6857999"/>
              <a:gd name="connsiteX140" fmla="*/ 11855889 w 12191997"/>
              <a:gd name="connsiteY140" fmla="*/ 6588567 h 6857999"/>
              <a:gd name="connsiteX141" fmla="*/ 11855889 w 12191997"/>
              <a:gd name="connsiteY141" fmla="*/ 6559697 h 6857999"/>
              <a:gd name="connsiteX142" fmla="*/ 11651951 w 12191997"/>
              <a:gd name="connsiteY142" fmla="*/ 6559697 h 6857999"/>
              <a:gd name="connsiteX143" fmla="*/ 11651951 w 12191997"/>
              <a:gd name="connsiteY143" fmla="*/ 6611014 h 6857999"/>
              <a:gd name="connsiteX144" fmla="*/ 11658522 w 12191997"/>
              <a:gd name="connsiteY144" fmla="*/ 6611014 h 6857999"/>
              <a:gd name="connsiteX145" fmla="*/ 11659408 w 12191997"/>
              <a:gd name="connsiteY145" fmla="*/ 6606731 h 6857999"/>
              <a:gd name="connsiteX146" fmla="*/ 11668490 w 12191997"/>
              <a:gd name="connsiteY146" fmla="*/ 6611678 h 6857999"/>
              <a:gd name="connsiteX147" fmla="*/ 11681707 w 12191997"/>
              <a:gd name="connsiteY147" fmla="*/ 6591447 h 6857999"/>
              <a:gd name="connsiteX148" fmla="*/ 11670115 w 12191997"/>
              <a:gd name="connsiteY148" fmla="*/ 6571954 h 6857999"/>
              <a:gd name="connsiteX149" fmla="*/ 11660073 w 12191997"/>
              <a:gd name="connsiteY149" fmla="*/ 6576606 h 6857999"/>
              <a:gd name="connsiteX150" fmla="*/ 11660073 w 12191997"/>
              <a:gd name="connsiteY150" fmla="*/ 6559697 h 6857999"/>
              <a:gd name="connsiteX151" fmla="*/ 11598271 w 12191997"/>
              <a:gd name="connsiteY151" fmla="*/ 6559697 h 6857999"/>
              <a:gd name="connsiteX152" fmla="*/ 11598271 w 12191997"/>
              <a:gd name="connsiteY152" fmla="*/ 6611014 h 6857999"/>
              <a:gd name="connsiteX153" fmla="*/ 11606393 w 12191997"/>
              <a:gd name="connsiteY153" fmla="*/ 6611014 h 6857999"/>
              <a:gd name="connsiteX154" fmla="*/ 11606393 w 12191997"/>
              <a:gd name="connsiteY154" fmla="*/ 6583694 h 6857999"/>
              <a:gd name="connsiteX155" fmla="*/ 11613925 w 12191997"/>
              <a:gd name="connsiteY155" fmla="*/ 6579485 h 6857999"/>
              <a:gd name="connsiteX156" fmla="*/ 11618872 w 12191997"/>
              <a:gd name="connsiteY156" fmla="*/ 6587533 h 6857999"/>
              <a:gd name="connsiteX157" fmla="*/ 11618872 w 12191997"/>
              <a:gd name="connsiteY157" fmla="*/ 6611014 h 6857999"/>
              <a:gd name="connsiteX158" fmla="*/ 11627068 w 12191997"/>
              <a:gd name="connsiteY158" fmla="*/ 6611014 h 6857999"/>
              <a:gd name="connsiteX159" fmla="*/ 11627068 w 12191997"/>
              <a:gd name="connsiteY159" fmla="*/ 6610940 h 6857999"/>
              <a:gd name="connsiteX160" fmla="*/ 11627068 w 12191997"/>
              <a:gd name="connsiteY160" fmla="*/ 6585244 h 6857999"/>
              <a:gd name="connsiteX161" fmla="*/ 11617026 w 12191997"/>
              <a:gd name="connsiteY161" fmla="*/ 6571954 h 6857999"/>
              <a:gd name="connsiteX162" fmla="*/ 11606393 w 12191997"/>
              <a:gd name="connsiteY162" fmla="*/ 6576606 h 6857999"/>
              <a:gd name="connsiteX163" fmla="*/ 11606393 w 12191997"/>
              <a:gd name="connsiteY163" fmla="*/ 6559697 h 6857999"/>
              <a:gd name="connsiteX164" fmla="*/ 11802800 w 12191997"/>
              <a:gd name="connsiteY164" fmla="*/ 6559623 h 6857999"/>
              <a:gd name="connsiteX165" fmla="*/ 11802800 w 12191997"/>
              <a:gd name="connsiteY165" fmla="*/ 6576015 h 6857999"/>
              <a:gd name="connsiteX166" fmla="*/ 11794383 w 12191997"/>
              <a:gd name="connsiteY166" fmla="*/ 6571880 h 6857999"/>
              <a:gd name="connsiteX167" fmla="*/ 11781240 w 12191997"/>
              <a:gd name="connsiteY167" fmla="*/ 6592038 h 6857999"/>
              <a:gd name="connsiteX168" fmla="*/ 11792832 w 12191997"/>
              <a:gd name="connsiteY168" fmla="*/ 6611531 h 6857999"/>
              <a:gd name="connsiteX169" fmla="*/ 11803465 w 12191997"/>
              <a:gd name="connsiteY169" fmla="*/ 6606436 h 6857999"/>
              <a:gd name="connsiteX170" fmla="*/ 11804277 w 12191997"/>
              <a:gd name="connsiteY170" fmla="*/ 6610866 h 6857999"/>
              <a:gd name="connsiteX171" fmla="*/ 11810922 w 12191997"/>
              <a:gd name="connsiteY171" fmla="*/ 6610866 h 6857999"/>
              <a:gd name="connsiteX172" fmla="*/ 11810922 w 12191997"/>
              <a:gd name="connsiteY172" fmla="*/ 6559623 h 6857999"/>
              <a:gd name="connsiteX173" fmla="*/ 11932532 w 12191997"/>
              <a:gd name="connsiteY173" fmla="*/ 6495459 h 6857999"/>
              <a:gd name="connsiteX174" fmla="*/ 11939621 w 12191997"/>
              <a:gd name="connsiteY174" fmla="*/ 6499520 h 6857999"/>
              <a:gd name="connsiteX175" fmla="*/ 11939621 w 12191997"/>
              <a:gd name="connsiteY175" fmla="*/ 6515986 h 6857999"/>
              <a:gd name="connsiteX176" fmla="*/ 11932163 w 12191997"/>
              <a:gd name="connsiteY176" fmla="*/ 6520195 h 6857999"/>
              <a:gd name="connsiteX177" fmla="*/ 11926256 w 12191997"/>
              <a:gd name="connsiteY177" fmla="*/ 6507938 h 6857999"/>
              <a:gd name="connsiteX178" fmla="*/ 11932532 w 12191997"/>
              <a:gd name="connsiteY178" fmla="*/ 6495459 h 6857999"/>
              <a:gd name="connsiteX179" fmla="*/ 11895392 w 12191997"/>
              <a:gd name="connsiteY179" fmla="*/ 6495459 h 6857999"/>
              <a:gd name="connsiteX180" fmla="*/ 11902481 w 12191997"/>
              <a:gd name="connsiteY180" fmla="*/ 6499520 h 6857999"/>
              <a:gd name="connsiteX181" fmla="*/ 11902481 w 12191997"/>
              <a:gd name="connsiteY181" fmla="*/ 6515986 h 6857999"/>
              <a:gd name="connsiteX182" fmla="*/ 11895023 w 12191997"/>
              <a:gd name="connsiteY182" fmla="*/ 6520195 h 6857999"/>
              <a:gd name="connsiteX183" fmla="*/ 11889116 w 12191997"/>
              <a:gd name="connsiteY183" fmla="*/ 6507938 h 6857999"/>
              <a:gd name="connsiteX184" fmla="*/ 11895392 w 12191997"/>
              <a:gd name="connsiteY184" fmla="*/ 6495459 h 6857999"/>
              <a:gd name="connsiteX185" fmla="*/ 11705631 w 12191997"/>
              <a:gd name="connsiteY185" fmla="*/ 6495459 h 6857999"/>
              <a:gd name="connsiteX186" fmla="*/ 11712719 w 12191997"/>
              <a:gd name="connsiteY186" fmla="*/ 6499668 h 6857999"/>
              <a:gd name="connsiteX187" fmla="*/ 11712719 w 12191997"/>
              <a:gd name="connsiteY187" fmla="*/ 6515986 h 6857999"/>
              <a:gd name="connsiteX188" fmla="*/ 11705262 w 12191997"/>
              <a:gd name="connsiteY188" fmla="*/ 6520195 h 6857999"/>
              <a:gd name="connsiteX189" fmla="*/ 11699355 w 12191997"/>
              <a:gd name="connsiteY189" fmla="*/ 6507938 h 6857999"/>
              <a:gd name="connsiteX190" fmla="*/ 11705631 w 12191997"/>
              <a:gd name="connsiteY190" fmla="*/ 6495459 h 6857999"/>
              <a:gd name="connsiteX191" fmla="*/ 11573241 w 12191997"/>
              <a:gd name="connsiteY191" fmla="*/ 6495459 h 6857999"/>
              <a:gd name="connsiteX192" fmla="*/ 11580329 w 12191997"/>
              <a:gd name="connsiteY192" fmla="*/ 6499668 h 6857999"/>
              <a:gd name="connsiteX193" fmla="*/ 11580329 w 12191997"/>
              <a:gd name="connsiteY193" fmla="*/ 6515986 h 6857999"/>
              <a:gd name="connsiteX194" fmla="*/ 11572871 w 12191997"/>
              <a:gd name="connsiteY194" fmla="*/ 6520195 h 6857999"/>
              <a:gd name="connsiteX195" fmla="*/ 11566964 w 12191997"/>
              <a:gd name="connsiteY195" fmla="*/ 6507938 h 6857999"/>
              <a:gd name="connsiteX196" fmla="*/ 11573241 w 12191997"/>
              <a:gd name="connsiteY196" fmla="*/ 6495459 h 6857999"/>
              <a:gd name="connsiteX197" fmla="*/ 11847546 w 12191997"/>
              <a:gd name="connsiteY197" fmla="*/ 6488519 h 6857999"/>
              <a:gd name="connsiteX198" fmla="*/ 11858400 w 12191997"/>
              <a:gd name="connsiteY198" fmla="*/ 6527283 h 6857999"/>
              <a:gd name="connsiteX199" fmla="*/ 11850647 w 12191997"/>
              <a:gd name="connsiteY199" fmla="*/ 6534741 h 6857999"/>
              <a:gd name="connsiteX200" fmla="*/ 11854265 w 12191997"/>
              <a:gd name="connsiteY200" fmla="*/ 6540795 h 6857999"/>
              <a:gd name="connsiteX201" fmla="*/ 11870214 w 12191997"/>
              <a:gd name="connsiteY201" fmla="*/ 6521007 h 6857999"/>
              <a:gd name="connsiteX202" fmla="*/ 11878631 w 12191997"/>
              <a:gd name="connsiteY202" fmla="*/ 6488592 h 6857999"/>
              <a:gd name="connsiteX203" fmla="*/ 11869919 w 12191997"/>
              <a:gd name="connsiteY203" fmla="*/ 6488592 h 6857999"/>
              <a:gd name="connsiteX204" fmla="*/ 11865119 w 12191997"/>
              <a:gd name="connsiteY204" fmla="*/ 6509931 h 6857999"/>
              <a:gd name="connsiteX205" fmla="*/ 11863568 w 12191997"/>
              <a:gd name="connsiteY205" fmla="*/ 6518423 h 6857999"/>
              <a:gd name="connsiteX206" fmla="*/ 11863495 w 12191997"/>
              <a:gd name="connsiteY206" fmla="*/ 6518423 h 6857999"/>
              <a:gd name="connsiteX207" fmla="*/ 11862239 w 12191997"/>
              <a:gd name="connsiteY207" fmla="*/ 6511408 h 6857999"/>
              <a:gd name="connsiteX208" fmla="*/ 11856554 w 12191997"/>
              <a:gd name="connsiteY208" fmla="*/ 6488519 h 6857999"/>
              <a:gd name="connsiteX209" fmla="*/ 11801028 w 12191997"/>
              <a:gd name="connsiteY209" fmla="*/ 6487928 h 6857999"/>
              <a:gd name="connsiteX210" fmla="*/ 11789067 w 12191997"/>
              <a:gd name="connsiteY210" fmla="*/ 6498634 h 6857999"/>
              <a:gd name="connsiteX211" fmla="*/ 11797780 w 12191997"/>
              <a:gd name="connsiteY211" fmla="*/ 6510374 h 6857999"/>
              <a:gd name="connsiteX212" fmla="*/ 11803982 w 12191997"/>
              <a:gd name="connsiteY212" fmla="*/ 6516872 h 6857999"/>
              <a:gd name="connsiteX213" fmla="*/ 11798961 w 12191997"/>
              <a:gd name="connsiteY213" fmla="*/ 6520859 h 6857999"/>
              <a:gd name="connsiteX214" fmla="*/ 11791356 w 12191997"/>
              <a:gd name="connsiteY214" fmla="*/ 6518644 h 6857999"/>
              <a:gd name="connsiteX215" fmla="*/ 11788845 w 12191997"/>
              <a:gd name="connsiteY215" fmla="*/ 6524699 h 6857999"/>
              <a:gd name="connsiteX216" fmla="*/ 11799773 w 12191997"/>
              <a:gd name="connsiteY216" fmla="*/ 6527578 h 6857999"/>
              <a:gd name="connsiteX217" fmla="*/ 11812326 w 12191997"/>
              <a:gd name="connsiteY217" fmla="*/ 6516355 h 6857999"/>
              <a:gd name="connsiteX218" fmla="*/ 11803465 w 12191997"/>
              <a:gd name="connsiteY218" fmla="*/ 6504541 h 6857999"/>
              <a:gd name="connsiteX219" fmla="*/ 11797115 w 12191997"/>
              <a:gd name="connsiteY219" fmla="*/ 6498044 h 6857999"/>
              <a:gd name="connsiteX220" fmla="*/ 11801619 w 12191997"/>
              <a:gd name="connsiteY220" fmla="*/ 6494425 h 6857999"/>
              <a:gd name="connsiteX221" fmla="*/ 11808781 w 12191997"/>
              <a:gd name="connsiteY221" fmla="*/ 6496419 h 6857999"/>
              <a:gd name="connsiteX222" fmla="*/ 11811144 w 12191997"/>
              <a:gd name="connsiteY222" fmla="*/ 6490512 h 6857999"/>
              <a:gd name="connsiteX223" fmla="*/ 11801028 w 12191997"/>
              <a:gd name="connsiteY223" fmla="*/ 6487928 h 6857999"/>
              <a:gd name="connsiteX224" fmla="*/ 11773709 w 12191997"/>
              <a:gd name="connsiteY224" fmla="*/ 6487928 h 6857999"/>
              <a:gd name="connsiteX225" fmla="*/ 11761747 w 12191997"/>
              <a:gd name="connsiteY225" fmla="*/ 6498634 h 6857999"/>
              <a:gd name="connsiteX226" fmla="*/ 11770460 w 12191997"/>
              <a:gd name="connsiteY226" fmla="*/ 6510374 h 6857999"/>
              <a:gd name="connsiteX227" fmla="*/ 11776662 w 12191997"/>
              <a:gd name="connsiteY227" fmla="*/ 6516872 h 6857999"/>
              <a:gd name="connsiteX228" fmla="*/ 11771641 w 12191997"/>
              <a:gd name="connsiteY228" fmla="*/ 6520859 h 6857999"/>
              <a:gd name="connsiteX229" fmla="*/ 11764036 w 12191997"/>
              <a:gd name="connsiteY229" fmla="*/ 6518644 h 6857999"/>
              <a:gd name="connsiteX230" fmla="*/ 11761525 w 12191997"/>
              <a:gd name="connsiteY230" fmla="*/ 6524699 h 6857999"/>
              <a:gd name="connsiteX231" fmla="*/ 11772453 w 12191997"/>
              <a:gd name="connsiteY231" fmla="*/ 6527578 h 6857999"/>
              <a:gd name="connsiteX232" fmla="*/ 11785006 w 12191997"/>
              <a:gd name="connsiteY232" fmla="*/ 6516355 h 6857999"/>
              <a:gd name="connsiteX233" fmla="*/ 11776145 w 12191997"/>
              <a:gd name="connsiteY233" fmla="*/ 6504541 h 6857999"/>
              <a:gd name="connsiteX234" fmla="*/ 11769795 w 12191997"/>
              <a:gd name="connsiteY234" fmla="*/ 6498044 h 6857999"/>
              <a:gd name="connsiteX235" fmla="*/ 11774299 w 12191997"/>
              <a:gd name="connsiteY235" fmla="*/ 6494425 h 6857999"/>
              <a:gd name="connsiteX236" fmla="*/ 11781462 w 12191997"/>
              <a:gd name="connsiteY236" fmla="*/ 6496419 h 6857999"/>
              <a:gd name="connsiteX237" fmla="*/ 11783824 w 12191997"/>
              <a:gd name="connsiteY237" fmla="*/ 6490512 h 6857999"/>
              <a:gd name="connsiteX238" fmla="*/ 11773709 w 12191997"/>
              <a:gd name="connsiteY238" fmla="*/ 6487928 h 6857999"/>
              <a:gd name="connsiteX239" fmla="*/ 11704375 w 12191997"/>
              <a:gd name="connsiteY239" fmla="*/ 6487928 h 6857999"/>
              <a:gd name="connsiteX240" fmla="*/ 11691232 w 12191997"/>
              <a:gd name="connsiteY240" fmla="*/ 6508085 h 6857999"/>
              <a:gd name="connsiteX241" fmla="*/ 11702825 w 12191997"/>
              <a:gd name="connsiteY241" fmla="*/ 6527578 h 6857999"/>
              <a:gd name="connsiteX242" fmla="*/ 11713457 w 12191997"/>
              <a:gd name="connsiteY242" fmla="*/ 6522484 h 6857999"/>
              <a:gd name="connsiteX243" fmla="*/ 11714270 w 12191997"/>
              <a:gd name="connsiteY243" fmla="*/ 6526914 h 6857999"/>
              <a:gd name="connsiteX244" fmla="*/ 11720915 w 12191997"/>
              <a:gd name="connsiteY244" fmla="*/ 6526914 h 6857999"/>
              <a:gd name="connsiteX245" fmla="*/ 11720915 w 12191997"/>
              <a:gd name="connsiteY245" fmla="*/ 6488592 h 6857999"/>
              <a:gd name="connsiteX246" fmla="*/ 11714270 w 12191997"/>
              <a:gd name="connsiteY246" fmla="*/ 6488592 h 6857999"/>
              <a:gd name="connsiteX247" fmla="*/ 11713457 w 12191997"/>
              <a:gd name="connsiteY247" fmla="*/ 6492875 h 6857999"/>
              <a:gd name="connsiteX248" fmla="*/ 11704375 w 12191997"/>
              <a:gd name="connsiteY248" fmla="*/ 6487928 h 6857999"/>
              <a:gd name="connsiteX249" fmla="*/ 11616140 w 12191997"/>
              <a:gd name="connsiteY249" fmla="*/ 6487928 h 6857999"/>
              <a:gd name="connsiteX250" fmla="*/ 11604991 w 12191997"/>
              <a:gd name="connsiteY250" fmla="*/ 6493023 h 6857999"/>
              <a:gd name="connsiteX251" fmla="*/ 11604178 w 12191997"/>
              <a:gd name="connsiteY251" fmla="*/ 6488592 h 6857999"/>
              <a:gd name="connsiteX252" fmla="*/ 11597459 w 12191997"/>
              <a:gd name="connsiteY252" fmla="*/ 6488592 h 6857999"/>
              <a:gd name="connsiteX253" fmla="*/ 11597459 w 12191997"/>
              <a:gd name="connsiteY253" fmla="*/ 6526914 h 6857999"/>
              <a:gd name="connsiteX254" fmla="*/ 11605581 w 12191997"/>
              <a:gd name="connsiteY254" fmla="*/ 6526914 h 6857999"/>
              <a:gd name="connsiteX255" fmla="*/ 11605581 w 12191997"/>
              <a:gd name="connsiteY255" fmla="*/ 6499594 h 6857999"/>
              <a:gd name="connsiteX256" fmla="*/ 11613039 w 12191997"/>
              <a:gd name="connsiteY256" fmla="*/ 6495385 h 6857999"/>
              <a:gd name="connsiteX257" fmla="*/ 11617838 w 12191997"/>
              <a:gd name="connsiteY257" fmla="*/ 6503434 h 6857999"/>
              <a:gd name="connsiteX258" fmla="*/ 11617838 w 12191997"/>
              <a:gd name="connsiteY258" fmla="*/ 6526914 h 6857999"/>
              <a:gd name="connsiteX259" fmla="*/ 11625813 w 12191997"/>
              <a:gd name="connsiteY259" fmla="*/ 6526914 h 6857999"/>
              <a:gd name="connsiteX260" fmla="*/ 11625813 w 12191997"/>
              <a:gd name="connsiteY260" fmla="*/ 6499594 h 6857999"/>
              <a:gd name="connsiteX261" fmla="*/ 11633270 w 12191997"/>
              <a:gd name="connsiteY261" fmla="*/ 6495385 h 6857999"/>
              <a:gd name="connsiteX262" fmla="*/ 11638070 w 12191997"/>
              <a:gd name="connsiteY262" fmla="*/ 6503434 h 6857999"/>
              <a:gd name="connsiteX263" fmla="*/ 11638070 w 12191997"/>
              <a:gd name="connsiteY263" fmla="*/ 6526914 h 6857999"/>
              <a:gd name="connsiteX264" fmla="*/ 11646192 w 12191997"/>
              <a:gd name="connsiteY264" fmla="*/ 6526914 h 6857999"/>
              <a:gd name="connsiteX265" fmla="*/ 11646192 w 12191997"/>
              <a:gd name="connsiteY265" fmla="*/ 6501219 h 6857999"/>
              <a:gd name="connsiteX266" fmla="*/ 11636371 w 12191997"/>
              <a:gd name="connsiteY266" fmla="*/ 6487928 h 6857999"/>
              <a:gd name="connsiteX267" fmla="*/ 11624484 w 12191997"/>
              <a:gd name="connsiteY267" fmla="*/ 6493392 h 6857999"/>
              <a:gd name="connsiteX268" fmla="*/ 11616140 w 12191997"/>
              <a:gd name="connsiteY268" fmla="*/ 6487928 h 6857999"/>
              <a:gd name="connsiteX269" fmla="*/ 11571912 w 12191997"/>
              <a:gd name="connsiteY269" fmla="*/ 6487928 h 6857999"/>
              <a:gd name="connsiteX270" fmla="*/ 11558768 w 12191997"/>
              <a:gd name="connsiteY270" fmla="*/ 6508085 h 6857999"/>
              <a:gd name="connsiteX271" fmla="*/ 11570361 w 12191997"/>
              <a:gd name="connsiteY271" fmla="*/ 6527578 h 6857999"/>
              <a:gd name="connsiteX272" fmla="*/ 11580994 w 12191997"/>
              <a:gd name="connsiteY272" fmla="*/ 6522484 h 6857999"/>
              <a:gd name="connsiteX273" fmla="*/ 11581806 w 12191997"/>
              <a:gd name="connsiteY273" fmla="*/ 6526914 h 6857999"/>
              <a:gd name="connsiteX274" fmla="*/ 11588451 w 12191997"/>
              <a:gd name="connsiteY274" fmla="*/ 6526914 h 6857999"/>
              <a:gd name="connsiteX275" fmla="*/ 11588451 w 12191997"/>
              <a:gd name="connsiteY275" fmla="*/ 6488592 h 6857999"/>
              <a:gd name="connsiteX276" fmla="*/ 11581806 w 12191997"/>
              <a:gd name="connsiteY276" fmla="*/ 6488592 h 6857999"/>
              <a:gd name="connsiteX277" fmla="*/ 11580994 w 12191997"/>
              <a:gd name="connsiteY277" fmla="*/ 6492875 h 6857999"/>
              <a:gd name="connsiteX278" fmla="*/ 11571912 w 12191997"/>
              <a:gd name="connsiteY278" fmla="*/ 6487928 h 6857999"/>
              <a:gd name="connsiteX279" fmla="*/ 11542598 w 12191997"/>
              <a:gd name="connsiteY279" fmla="*/ 6487928 h 6857999"/>
              <a:gd name="connsiteX280" fmla="*/ 11530637 w 12191997"/>
              <a:gd name="connsiteY280" fmla="*/ 6498634 h 6857999"/>
              <a:gd name="connsiteX281" fmla="*/ 11539349 w 12191997"/>
              <a:gd name="connsiteY281" fmla="*/ 6510374 h 6857999"/>
              <a:gd name="connsiteX282" fmla="*/ 11545552 w 12191997"/>
              <a:gd name="connsiteY282" fmla="*/ 6516872 h 6857999"/>
              <a:gd name="connsiteX283" fmla="*/ 11540531 w 12191997"/>
              <a:gd name="connsiteY283" fmla="*/ 6520859 h 6857999"/>
              <a:gd name="connsiteX284" fmla="*/ 11532925 w 12191997"/>
              <a:gd name="connsiteY284" fmla="*/ 6518644 h 6857999"/>
              <a:gd name="connsiteX285" fmla="*/ 11530415 w 12191997"/>
              <a:gd name="connsiteY285" fmla="*/ 6524699 h 6857999"/>
              <a:gd name="connsiteX286" fmla="*/ 11541343 w 12191997"/>
              <a:gd name="connsiteY286" fmla="*/ 6527578 h 6857999"/>
              <a:gd name="connsiteX287" fmla="*/ 11553895 w 12191997"/>
              <a:gd name="connsiteY287" fmla="*/ 6516355 h 6857999"/>
              <a:gd name="connsiteX288" fmla="*/ 11545035 w 12191997"/>
              <a:gd name="connsiteY288" fmla="*/ 6504541 h 6857999"/>
              <a:gd name="connsiteX289" fmla="*/ 11538685 w 12191997"/>
              <a:gd name="connsiteY289" fmla="*/ 6498044 h 6857999"/>
              <a:gd name="connsiteX290" fmla="*/ 11543189 w 12191997"/>
              <a:gd name="connsiteY290" fmla="*/ 6494425 h 6857999"/>
              <a:gd name="connsiteX291" fmla="*/ 11550351 w 12191997"/>
              <a:gd name="connsiteY291" fmla="*/ 6496419 h 6857999"/>
              <a:gd name="connsiteX292" fmla="*/ 11552714 w 12191997"/>
              <a:gd name="connsiteY292" fmla="*/ 6490512 h 6857999"/>
              <a:gd name="connsiteX293" fmla="*/ 11542598 w 12191997"/>
              <a:gd name="connsiteY293" fmla="*/ 6487928 h 6857999"/>
              <a:gd name="connsiteX294" fmla="*/ 11655126 w 12191997"/>
              <a:gd name="connsiteY294" fmla="*/ 6475670 h 6857999"/>
              <a:gd name="connsiteX295" fmla="*/ 11655126 w 12191997"/>
              <a:gd name="connsiteY295" fmla="*/ 6526987 h 6857999"/>
              <a:gd name="connsiteX296" fmla="*/ 11663248 w 12191997"/>
              <a:gd name="connsiteY296" fmla="*/ 6526987 h 6857999"/>
              <a:gd name="connsiteX297" fmla="*/ 11663248 w 12191997"/>
              <a:gd name="connsiteY297" fmla="*/ 6499667 h 6857999"/>
              <a:gd name="connsiteX298" fmla="*/ 11670779 w 12191997"/>
              <a:gd name="connsiteY298" fmla="*/ 6495458 h 6857999"/>
              <a:gd name="connsiteX299" fmla="*/ 11675727 w 12191997"/>
              <a:gd name="connsiteY299" fmla="*/ 6503507 h 6857999"/>
              <a:gd name="connsiteX300" fmla="*/ 11675727 w 12191997"/>
              <a:gd name="connsiteY300" fmla="*/ 6526987 h 6857999"/>
              <a:gd name="connsiteX301" fmla="*/ 11683923 w 12191997"/>
              <a:gd name="connsiteY301" fmla="*/ 6526987 h 6857999"/>
              <a:gd name="connsiteX302" fmla="*/ 11683923 w 12191997"/>
              <a:gd name="connsiteY302" fmla="*/ 6526913 h 6857999"/>
              <a:gd name="connsiteX303" fmla="*/ 11683923 w 12191997"/>
              <a:gd name="connsiteY303" fmla="*/ 6501218 h 6857999"/>
              <a:gd name="connsiteX304" fmla="*/ 11673881 w 12191997"/>
              <a:gd name="connsiteY304" fmla="*/ 6487927 h 6857999"/>
              <a:gd name="connsiteX305" fmla="*/ 11663248 w 12191997"/>
              <a:gd name="connsiteY305" fmla="*/ 6492579 h 6857999"/>
              <a:gd name="connsiteX306" fmla="*/ 11663248 w 12191997"/>
              <a:gd name="connsiteY306" fmla="*/ 6475670 h 6857999"/>
              <a:gd name="connsiteX307" fmla="*/ 11939621 w 12191997"/>
              <a:gd name="connsiteY307" fmla="*/ 6475597 h 6857999"/>
              <a:gd name="connsiteX308" fmla="*/ 11939621 w 12191997"/>
              <a:gd name="connsiteY308" fmla="*/ 6491989 h 6857999"/>
              <a:gd name="connsiteX309" fmla="*/ 11931203 w 12191997"/>
              <a:gd name="connsiteY309" fmla="*/ 6487854 h 6857999"/>
              <a:gd name="connsiteX310" fmla="*/ 11918060 w 12191997"/>
              <a:gd name="connsiteY310" fmla="*/ 6508012 h 6857999"/>
              <a:gd name="connsiteX311" fmla="*/ 11929653 w 12191997"/>
              <a:gd name="connsiteY311" fmla="*/ 6527505 h 6857999"/>
              <a:gd name="connsiteX312" fmla="*/ 11940285 w 12191997"/>
              <a:gd name="connsiteY312" fmla="*/ 6522410 h 6857999"/>
              <a:gd name="connsiteX313" fmla="*/ 11941098 w 12191997"/>
              <a:gd name="connsiteY313" fmla="*/ 6526840 h 6857999"/>
              <a:gd name="connsiteX314" fmla="*/ 11947743 w 12191997"/>
              <a:gd name="connsiteY314" fmla="*/ 6526840 h 6857999"/>
              <a:gd name="connsiteX315" fmla="*/ 11947743 w 12191997"/>
              <a:gd name="connsiteY315" fmla="*/ 6475597 h 6857999"/>
              <a:gd name="connsiteX316" fmla="*/ 11902481 w 12191997"/>
              <a:gd name="connsiteY316" fmla="*/ 6475597 h 6857999"/>
              <a:gd name="connsiteX317" fmla="*/ 11902481 w 12191997"/>
              <a:gd name="connsiteY317" fmla="*/ 6491989 h 6857999"/>
              <a:gd name="connsiteX318" fmla="*/ 11894063 w 12191997"/>
              <a:gd name="connsiteY318" fmla="*/ 6487854 h 6857999"/>
              <a:gd name="connsiteX319" fmla="*/ 11880920 w 12191997"/>
              <a:gd name="connsiteY319" fmla="*/ 6508012 h 6857999"/>
              <a:gd name="connsiteX320" fmla="*/ 11892513 w 12191997"/>
              <a:gd name="connsiteY320" fmla="*/ 6527505 h 6857999"/>
              <a:gd name="connsiteX321" fmla="*/ 11903145 w 12191997"/>
              <a:gd name="connsiteY321" fmla="*/ 6522410 h 6857999"/>
              <a:gd name="connsiteX322" fmla="*/ 11903957 w 12191997"/>
              <a:gd name="connsiteY322" fmla="*/ 6526840 h 6857999"/>
              <a:gd name="connsiteX323" fmla="*/ 11910603 w 12191997"/>
              <a:gd name="connsiteY323" fmla="*/ 6526840 h 6857999"/>
              <a:gd name="connsiteX324" fmla="*/ 11910603 w 12191997"/>
              <a:gd name="connsiteY324" fmla="*/ 6475597 h 6857999"/>
              <a:gd name="connsiteX325" fmla="*/ 11819192 w 12191997"/>
              <a:gd name="connsiteY325" fmla="*/ 6475597 h 6857999"/>
              <a:gd name="connsiteX326" fmla="*/ 11819192 w 12191997"/>
              <a:gd name="connsiteY326" fmla="*/ 6526914 h 6857999"/>
              <a:gd name="connsiteX327" fmla="*/ 11827314 w 12191997"/>
              <a:gd name="connsiteY327" fmla="*/ 6526914 h 6857999"/>
              <a:gd name="connsiteX328" fmla="*/ 11827314 w 12191997"/>
              <a:gd name="connsiteY328" fmla="*/ 6507864 h 6857999"/>
              <a:gd name="connsiteX329" fmla="*/ 11827388 w 12191997"/>
              <a:gd name="connsiteY329" fmla="*/ 6507864 h 6857999"/>
              <a:gd name="connsiteX330" fmla="*/ 11838021 w 12191997"/>
              <a:gd name="connsiteY330" fmla="*/ 6526914 h 6857999"/>
              <a:gd name="connsiteX331" fmla="*/ 11847693 w 12191997"/>
              <a:gd name="connsiteY331" fmla="*/ 6526914 h 6857999"/>
              <a:gd name="connsiteX332" fmla="*/ 11835067 w 12191997"/>
              <a:gd name="connsiteY332" fmla="*/ 6505280 h 6857999"/>
              <a:gd name="connsiteX333" fmla="*/ 11845700 w 12191997"/>
              <a:gd name="connsiteY333" fmla="*/ 6488592 h 6857999"/>
              <a:gd name="connsiteX334" fmla="*/ 11836618 w 12191997"/>
              <a:gd name="connsiteY334" fmla="*/ 6488592 h 6857999"/>
              <a:gd name="connsiteX335" fmla="*/ 11827388 w 12191997"/>
              <a:gd name="connsiteY335" fmla="*/ 6504467 h 6857999"/>
              <a:gd name="connsiteX336" fmla="*/ 11827314 w 12191997"/>
              <a:gd name="connsiteY336" fmla="*/ 6504467 h 6857999"/>
              <a:gd name="connsiteX337" fmla="*/ 11827314 w 12191997"/>
              <a:gd name="connsiteY337" fmla="*/ 6475597 h 6857999"/>
              <a:gd name="connsiteX338" fmla="*/ 11746980 w 12191997"/>
              <a:gd name="connsiteY338" fmla="*/ 6475597 h 6857999"/>
              <a:gd name="connsiteX339" fmla="*/ 11746980 w 12191997"/>
              <a:gd name="connsiteY339" fmla="*/ 6526914 h 6857999"/>
              <a:gd name="connsiteX340" fmla="*/ 11755102 w 12191997"/>
              <a:gd name="connsiteY340" fmla="*/ 6526914 h 6857999"/>
              <a:gd name="connsiteX341" fmla="*/ 11755102 w 12191997"/>
              <a:gd name="connsiteY341" fmla="*/ 6475597 h 6857999"/>
              <a:gd name="connsiteX342" fmla="*/ 11729849 w 12191997"/>
              <a:gd name="connsiteY342" fmla="*/ 6475597 h 6857999"/>
              <a:gd name="connsiteX343" fmla="*/ 11729849 w 12191997"/>
              <a:gd name="connsiteY343" fmla="*/ 6526914 h 6857999"/>
              <a:gd name="connsiteX344" fmla="*/ 11737971 w 12191997"/>
              <a:gd name="connsiteY344" fmla="*/ 6526914 h 6857999"/>
              <a:gd name="connsiteX345" fmla="*/ 11737971 w 12191997"/>
              <a:gd name="connsiteY345" fmla="*/ 6475597 h 6857999"/>
              <a:gd name="connsiteX346" fmla="*/ 11711021 w 12191997"/>
              <a:gd name="connsiteY346" fmla="*/ 6475597 h 6857999"/>
              <a:gd name="connsiteX347" fmla="*/ 11711021 w 12191997"/>
              <a:gd name="connsiteY347" fmla="*/ 6483276 h 6857999"/>
              <a:gd name="connsiteX348" fmla="*/ 11717888 w 12191997"/>
              <a:gd name="connsiteY348" fmla="*/ 6483276 h 6857999"/>
              <a:gd name="connsiteX349" fmla="*/ 11717888 w 12191997"/>
              <a:gd name="connsiteY349" fmla="*/ 6475597 h 6857999"/>
              <a:gd name="connsiteX350" fmla="*/ 11697287 w 12191997"/>
              <a:gd name="connsiteY350" fmla="*/ 6475597 h 6857999"/>
              <a:gd name="connsiteX351" fmla="*/ 11697287 w 12191997"/>
              <a:gd name="connsiteY351" fmla="*/ 6483276 h 6857999"/>
              <a:gd name="connsiteX352" fmla="*/ 11704154 w 12191997"/>
              <a:gd name="connsiteY352" fmla="*/ 6483276 h 6857999"/>
              <a:gd name="connsiteX353" fmla="*/ 11704154 w 12191997"/>
              <a:gd name="connsiteY353" fmla="*/ 6475597 h 6857999"/>
              <a:gd name="connsiteX354" fmla="*/ 11726748 w 12191997"/>
              <a:gd name="connsiteY354" fmla="*/ 6411359 h 6857999"/>
              <a:gd name="connsiteX355" fmla="*/ 11733837 w 12191997"/>
              <a:gd name="connsiteY355" fmla="*/ 6415567 h 6857999"/>
              <a:gd name="connsiteX356" fmla="*/ 11733837 w 12191997"/>
              <a:gd name="connsiteY356" fmla="*/ 6431738 h 6857999"/>
              <a:gd name="connsiteX357" fmla="*/ 11726379 w 12191997"/>
              <a:gd name="connsiteY357" fmla="*/ 6436020 h 6857999"/>
              <a:gd name="connsiteX358" fmla="*/ 11720472 w 12191997"/>
              <a:gd name="connsiteY358" fmla="*/ 6423763 h 6857999"/>
              <a:gd name="connsiteX359" fmla="*/ 11726748 w 12191997"/>
              <a:gd name="connsiteY359" fmla="*/ 6411359 h 6857999"/>
              <a:gd name="connsiteX360" fmla="*/ 11672478 w 12191997"/>
              <a:gd name="connsiteY360" fmla="*/ 6411358 h 6857999"/>
              <a:gd name="connsiteX361" fmla="*/ 11679566 w 12191997"/>
              <a:gd name="connsiteY361" fmla="*/ 6415419 h 6857999"/>
              <a:gd name="connsiteX362" fmla="*/ 11679566 w 12191997"/>
              <a:gd name="connsiteY362" fmla="*/ 6431885 h 6857999"/>
              <a:gd name="connsiteX363" fmla="*/ 11672109 w 12191997"/>
              <a:gd name="connsiteY363" fmla="*/ 6436094 h 6857999"/>
              <a:gd name="connsiteX364" fmla="*/ 11666202 w 12191997"/>
              <a:gd name="connsiteY364" fmla="*/ 6423837 h 6857999"/>
              <a:gd name="connsiteX365" fmla="*/ 11672478 w 12191997"/>
              <a:gd name="connsiteY365" fmla="*/ 6411358 h 6857999"/>
              <a:gd name="connsiteX366" fmla="*/ 11968935 w 12191997"/>
              <a:gd name="connsiteY366" fmla="*/ 6410990 h 6857999"/>
              <a:gd name="connsiteX367" fmla="*/ 11976687 w 12191997"/>
              <a:gd name="connsiteY367" fmla="*/ 6423690 h 6857999"/>
              <a:gd name="connsiteX368" fmla="*/ 11968861 w 12191997"/>
              <a:gd name="connsiteY368" fmla="*/ 6436316 h 6857999"/>
              <a:gd name="connsiteX369" fmla="*/ 11961108 w 12191997"/>
              <a:gd name="connsiteY369" fmla="*/ 6423690 h 6857999"/>
              <a:gd name="connsiteX370" fmla="*/ 11968935 w 12191997"/>
              <a:gd name="connsiteY370" fmla="*/ 6410990 h 6857999"/>
              <a:gd name="connsiteX371" fmla="*/ 11859655 w 12191997"/>
              <a:gd name="connsiteY371" fmla="*/ 6410473 h 6857999"/>
              <a:gd name="connsiteX372" fmla="*/ 11866153 w 12191997"/>
              <a:gd name="connsiteY372" fmla="*/ 6419481 h 6857999"/>
              <a:gd name="connsiteX373" fmla="*/ 11866153 w 12191997"/>
              <a:gd name="connsiteY373" fmla="*/ 6419998 h 6857999"/>
              <a:gd name="connsiteX374" fmla="*/ 11852789 w 12191997"/>
              <a:gd name="connsiteY374" fmla="*/ 6419998 h 6857999"/>
              <a:gd name="connsiteX375" fmla="*/ 11859655 w 12191997"/>
              <a:gd name="connsiteY375" fmla="*/ 6410473 h 6857999"/>
              <a:gd name="connsiteX376" fmla="*/ 11801915 w 12191997"/>
              <a:gd name="connsiteY376" fmla="*/ 6410473 h 6857999"/>
              <a:gd name="connsiteX377" fmla="*/ 11808412 w 12191997"/>
              <a:gd name="connsiteY377" fmla="*/ 6419481 h 6857999"/>
              <a:gd name="connsiteX378" fmla="*/ 11808412 w 12191997"/>
              <a:gd name="connsiteY378" fmla="*/ 6419998 h 6857999"/>
              <a:gd name="connsiteX379" fmla="*/ 11795048 w 12191997"/>
              <a:gd name="connsiteY379" fmla="*/ 6419998 h 6857999"/>
              <a:gd name="connsiteX380" fmla="*/ 11801915 w 12191997"/>
              <a:gd name="connsiteY380" fmla="*/ 6410473 h 6857999"/>
              <a:gd name="connsiteX381" fmla="*/ 11696771 w 12191997"/>
              <a:gd name="connsiteY381" fmla="*/ 6404566 h 6857999"/>
              <a:gd name="connsiteX382" fmla="*/ 11696771 w 12191997"/>
              <a:gd name="connsiteY382" fmla="*/ 6442887 h 6857999"/>
              <a:gd name="connsiteX383" fmla="*/ 11704893 w 12191997"/>
              <a:gd name="connsiteY383" fmla="*/ 6442887 h 6857999"/>
              <a:gd name="connsiteX384" fmla="*/ 11704893 w 12191997"/>
              <a:gd name="connsiteY384" fmla="*/ 6404566 h 6857999"/>
              <a:gd name="connsiteX385" fmla="*/ 11586162 w 12191997"/>
              <a:gd name="connsiteY385" fmla="*/ 6404492 h 6857999"/>
              <a:gd name="connsiteX386" fmla="*/ 11597016 w 12191997"/>
              <a:gd name="connsiteY386" fmla="*/ 6443256 h 6857999"/>
              <a:gd name="connsiteX387" fmla="*/ 11589264 w 12191997"/>
              <a:gd name="connsiteY387" fmla="*/ 6450714 h 6857999"/>
              <a:gd name="connsiteX388" fmla="*/ 11592882 w 12191997"/>
              <a:gd name="connsiteY388" fmla="*/ 6456769 h 6857999"/>
              <a:gd name="connsiteX389" fmla="*/ 11608904 w 12191997"/>
              <a:gd name="connsiteY389" fmla="*/ 6436980 h 6857999"/>
              <a:gd name="connsiteX390" fmla="*/ 11617322 w 12191997"/>
              <a:gd name="connsiteY390" fmla="*/ 6404566 h 6857999"/>
              <a:gd name="connsiteX391" fmla="*/ 11608535 w 12191997"/>
              <a:gd name="connsiteY391" fmla="*/ 6404566 h 6857999"/>
              <a:gd name="connsiteX392" fmla="*/ 11603736 w 12191997"/>
              <a:gd name="connsiteY392" fmla="*/ 6425905 h 6857999"/>
              <a:gd name="connsiteX393" fmla="*/ 11602185 w 12191997"/>
              <a:gd name="connsiteY393" fmla="*/ 6434396 h 6857999"/>
              <a:gd name="connsiteX394" fmla="*/ 11602111 w 12191997"/>
              <a:gd name="connsiteY394" fmla="*/ 6434396 h 6857999"/>
              <a:gd name="connsiteX395" fmla="*/ 11600856 w 12191997"/>
              <a:gd name="connsiteY395" fmla="*/ 6427381 h 6857999"/>
              <a:gd name="connsiteX396" fmla="*/ 11595171 w 12191997"/>
              <a:gd name="connsiteY396" fmla="*/ 6404492 h 6857999"/>
              <a:gd name="connsiteX397" fmla="*/ 12008807 w 12191997"/>
              <a:gd name="connsiteY397" fmla="*/ 6403901 h 6857999"/>
              <a:gd name="connsiteX398" fmla="*/ 11999798 w 12191997"/>
              <a:gd name="connsiteY398" fmla="*/ 6409513 h 6857999"/>
              <a:gd name="connsiteX399" fmla="*/ 11999060 w 12191997"/>
              <a:gd name="connsiteY399" fmla="*/ 6404566 h 6857999"/>
              <a:gd name="connsiteX400" fmla="*/ 11992267 w 12191997"/>
              <a:gd name="connsiteY400" fmla="*/ 6404566 h 6857999"/>
              <a:gd name="connsiteX401" fmla="*/ 11992267 w 12191997"/>
              <a:gd name="connsiteY401" fmla="*/ 6442887 h 6857999"/>
              <a:gd name="connsiteX402" fmla="*/ 12000389 w 12191997"/>
              <a:gd name="connsiteY402" fmla="*/ 6442887 h 6857999"/>
              <a:gd name="connsiteX403" fmla="*/ 12000389 w 12191997"/>
              <a:gd name="connsiteY403" fmla="*/ 6416453 h 6857999"/>
              <a:gd name="connsiteX404" fmla="*/ 12008142 w 12191997"/>
              <a:gd name="connsiteY404" fmla="*/ 6412245 h 6857999"/>
              <a:gd name="connsiteX405" fmla="*/ 12010431 w 12191997"/>
              <a:gd name="connsiteY405" fmla="*/ 6412245 h 6857999"/>
              <a:gd name="connsiteX406" fmla="*/ 12010431 w 12191997"/>
              <a:gd name="connsiteY406" fmla="*/ 6403901 h 6857999"/>
              <a:gd name="connsiteX407" fmla="*/ 11969008 w 12191997"/>
              <a:gd name="connsiteY407" fmla="*/ 6403901 h 6857999"/>
              <a:gd name="connsiteX408" fmla="*/ 11952764 w 12191997"/>
              <a:gd name="connsiteY408" fmla="*/ 6423837 h 6857999"/>
              <a:gd name="connsiteX409" fmla="*/ 11968491 w 12191997"/>
              <a:gd name="connsiteY409" fmla="*/ 6443478 h 6857999"/>
              <a:gd name="connsiteX410" fmla="*/ 11968713 w 12191997"/>
              <a:gd name="connsiteY410" fmla="*/ 6443478 h 6857999"/>
              <a:gd name="connsiteX411" fmla="*/ 11984957 w 12191997"/>
              <a:gd name="connsiteY411" fmla="*/ 6423542 h 6857999"/>
              <a:gd name="connsiteX412" fmla="*/ 11969230 w 12191997"/>
              <a:gd name="connsiteY412" fmla="*/ 6403901 h 6857999"/>
              <a:gd name="connsiteX413" fmla="*/ 11900487 w 12191997"/>
              <a:gd name="connsiteY413" fmla="*/ 6403901 h 6857999"/>
              <a:gd name="connsiteX414" fmla="*/ 11889264 w 12191997"/>
              <a:gd name="connsiteY414" fmla="*/ 6408996 h 6857999"/>
              <a:gd name="connsiteX415" fmla="*/ 11888452 w 12191997"/>
              <a:gd name="connsiteY415" fmla="*/ 6404566 h 6857999"/>
              <a:gd name="connsiteX416" fmla="*/ 11881733 w 12191997"/>
              <a:gd name="connsiteY416" fmla="*/ 6404566 h 6857999"/>
              <a:gd name="connsiteX417" fmla="*/ 11881733 w 12191997"/>
              <a:gd name="connsiteY417" fmla="*/ 6442887 h 6857999"/>
              <a:gd name="connsiteX418" fmla="*/ 11889855 w 12191997"/>
              <a:gd name="connsiteY418" fmla="*/ 6442887 h 6857999"/>
              <a:gd name="connsiteX419" fmla="*/ 11889855 w 12191997"/>
              <a:gd name="connsiteY419" fmla="*/ 6415567 h 6857999"/>
              <a:gd name="connsiteX420" fmla="*/ 11897386 w 12191997"/>
              <a:gd name="connsiteY420" fmla="*/ 6411359 h 6857999"/>
              <a:gd name="connsiteX421" fmla="*/ 11902333 w 12191997"/>
              <a:gd name="connsiteY421" fmla="*/ 6419407 h 6857999"/>
              <a:gd name="connsiteX422" fmla="*/ 11902333 w 12191997"/>
              <a:gd name="connsiteY422" fmla="*/ 6442887 h 6857999"/>
              <a:gd name="connsiteX423" fmla="*/ 11910529 w 12191997"/>
              <a:gd name="connsiteY423" fmla="*/ 6442887 h 6857999"/>
              <a:gd name="connsiteX424" fmla="*/ 11910529 w 12191997"/>
              <a:gd name="connsiteY424" fmla="*/ 6417192 h 6857999"/>
              <a:gd name="connsiteX425" fmla="*/ 11900487 w 12191997"/>
              <a:gd name="connsiteY425" fmla="*/ 6403901 h 6857999"/>
              <a:gd name="connsiteX426" fmla="*/ 11725419 w 12191997"/>
              <a:gd name="connsiteY426" fmla="*/ 6403901 h 6857999"/>
              <a:gd name="connsiteX427" fmla="*/ 11712276 w 12191997"/>
              <a:gd name="connsiteY427" fmla="*/ 6423985 h 6857999"/>
              <a:gd name="connsiteX428" fmla="*/ 11723869 w 12191997"/>
              <a:gd name="connsiteY428" fmla="*/ 6443404 h 6857999"/>
              <a:gd name="connsiteX429" fmla="*/ 11733911 w 12191997"/>
              <a:gd name="connsiteY429" fmla="*/ 6438752 h 6857999"/>
              <a:gd name="connsiteX430" fmla="*/ 11733911 w 12191997"/>
              <a:gd name="connsiteY430" fmla="*/ 6442666 h 6857999"/>
              <a:gd name="connsiteX431" fmla="*/ 11725346 w 12191997"/>
              <a:gd name="connsiteY431" fmla="*/ 6450345 h 6857999"/>
              <a:gd name="connsiteX432" fmla="*/ 11717150 w 12191997"/>
              <a:gd name="connsiteY432" fmla="*/ 6450345 h 6857999"/>
              <a:gd name="connsiteX433" fmla="*/ 11718257 w 12191997"/>
              <a:gd name="connsiteY433" fmla="*/ 6456326 h 6857999"/>
              <a:gd name="connsiteX434" fmla="*/ 11727044 w 12191997"/>
              <a:gd name="connsiteY434" fmla="*/ 6456842 h 6857999"/>
              <a:gd name="connsiteX435" fmla="*/ 11741959 w 12191997"/>
              <a:gd name="connsiteY435" fmla="*/ 6441484 h 6857999"/>
              <a:gd name="connsiteX436" fmla="*/ 11741959 w 12191997"/>
              <a:gd name="connsiteY436" fmla="*/ 6404566 h 6857999"/>
              <a:gd name="connsiteX437" fmla="*/ 11735314 w 12191997"/>
              <a:gd name="connsiteY437" fmla="*/ 6404566 h 6857999"/>
              <a:gd name="connsiteX438" fmla="*/ 11734501 w 12191997"/>
              <a:gd name="connsiteY438" fmla="*/ 6408848 h 6857999"/>
              <a:gd name="connsiteX439" fmla="*/ 11725419 w 12191997"/>
              <a:gd name="connsiteY439" fmla="*/ 6403901 h 6857999"/>
              <a:gd name="connsiteX440" fmla="*/ 11640802 w 12191997"/>
              <a:gd name="connsiteY440" fmla="*/ 6403901 h 6857999"/>
              <a:gd name="connsiteX441" fmla="*/ 11629579 w 12191997"/>
              <a:gd name="connsiteY441" fmla="*/ 6408996 h 6857999"/>
              <a:gd name="connsiteX442" fmla="*/ 11628766 w 12191997"/>
              <a:gd name="connsiteY442" fmla="*/ 6404566 h 6857999"/>
              <a:gd name="connsiteX443" fmla="*/ 11622047 w 12191997"/>
              <a:gd name="connsiteY443" fmla="*/ 6404566 h 6857999"/>
              <a:gd name="connsiteX444" fmla="*/ 11622047 w 12191997"/>
              <a:gd name="connsiteY444" fmla="*/ 6442887 h 6857999"/>
              <a:gd name="connsiteX445" fmla="*/ 11630169 w 12191997"/>
              <a:gd name="connsiteY445" fmla="*/ 6442887 h 6857999"/>
              <a:gd name="connsiteX446" fmla="*/ 11630169 w 12191997"/>
              <a:gd name="connsiteY446" fmla="*/ 6415567 h 6857999"/>
              <a:gd name="connsiteX447" fmla="*/ 11637701 w 12191997"/>
              <a:gd name="connsiteY447" fmla="*/ 6411359 h 6857999"/>
              <a:gd name="connsiteX448" fmla="*/ 11642648 w 12191997"/>
              <a:gd name="connsiteY448" fmla="*/ 6419407 h 6857999"/>
              <a:gd name="connsiteX449" fmla="*/ 11642648 w 12191997"/>
              <a:gd name="connsiteY449" fmla="*/ 6442887 h 6857999"/>
              <a:gd name="connsiteX450" fmla="*/ 11650770 w 12191997"/>
              <a:gd name="connsiteY450" fmla="*/ 6442887 h 6857999"/>
              <a:gd name="connsiteX451" fmla="*/ 11650770 w 12191997"/>
              <a:gd name="connsiteY451" fmla="*/ 6417192 h 6857999"/>
              <a:gd name="connsiteX452" fmla="*/ 11640802 w 12191997"/>
              <a:gd name="connsiteY452" fmla="*/ 6403901 h 6857999"/>
              <a:gd name="connsiteX453" fmla="*/ 11860320 w 12191997"/>
              <a:gd name="connsiteY453" fmla="*/ 6403827 h 6857999"/>
              <a:gd name="connsiteX454" fmla="*/ 11844593 w 12191997"/>
              <a:gd name="connsiteY454" fmla="*/ 6423837 h 6857999"/>
              <a:gd name="connsiteX455" fmla="*/ 11859434 w 12191997"/>
              <a:gd name="connsiteY455" fmla="*/ 6443404 h 6857999"/>
              <a:gd name="connsiteX456" fmla="*/ 11873537 w 12191997"/>
              <a:gd name="connsiteY456" fmla="*/ 6440598 h 6857999"/>
              <a:gd name="connsiteX457" fmla="*/ 11872060 w 12191997"/>
              <a:gd name="connsiteY457" fmla="*/ 6434765 h 6857999"/>
              <a:gd name="connsiteX458" fmla="*/ 11860615 w 12191997"/>
              <a:gd name="connsiteY458" fmla="*/ 6436685 h 6857999"/>
              <a:gd name="connsiteX459" fmla="*/ 11852862 w 12191997"/>
              <a:gd name="connsiteY459" fmla="*/ 6426200 h 6857999"/>
              <a:gd name="connsiteX460" fmla="*/ 11873980 w 12191997"/>
              <a:gd name="connsiteY460" fmla="*/ 6426200 h 6857999"/>
              <a:gd name="connsiteX461" fmla="*/ 11874201 w 12191997"/>
              <a:gd name="connsiteY461" fmla="*/ 6420662 h 6857999"/>
              <a:gd name="connsiteX462" fmla="*/ 11860320 w 12191997"/>
              <a:gd name="connsiteY462" fmla="*/ 6403827 h 6857999"/>
              <a:gd name="connsiteX463" fmla="*/ 11802579 w 12191997"/>
              <a:gd name="connsiteY463" fmla="*/ 6403827 h 6857999"/>
              <a:gd name="connsiteX464" fmla="*/ 11786852 w 12191997"/>
              <a:gd name="connsiteY464" fmla="*/ 6423837 h 6857999"/>
              <a:gd name="connsiteX465" fmla="*/ 11801693 w 12191997"/>
              <a:gd name="connsiteY465" fmla="*/ 6443404 h 6857999"/>
              <a:gd name="connsiteX466" fmla="*/ 11815796 w 12191997"/>
              <a:gd name="connsiteY466" fmla="*/ 6440598 h 6857999"/>
              <a:gd name="connsiteX467" fmla="*/ 11814319 w 12191997"/>
              <a:gd name="connsiteY467" fmla="*/ 6434765 h 6857999"/>
              <a:gd name="connsiteX468" fmla="*/ 11802875 w 12191997"/>
              <a:gd name="connsiteY468" fmla="*/ 6436685 h 6857999"/>
              <a:gd name="connsiteX469" fmla="*/ 11795122 w 12191997"/>
              <a:gd name="connsiteY469" fmla="*/ 6426200 h 6857999"/>
              <a:gd name="connsiteX470" fmla="*/ 11816239 w 12191997"/>
              <a:gd name="connsiteY470" fmla="*/ 6426200 h 6857999"/>
              <a:gd name="connsiteX471" fmla="*/ 11816461 w 12191997"/>
              <a:gd name="connsiteY471" fmla="*/ 6420662 h 6857999"/>
              <a:gd name="connsiteX472" fmla="*/ 11802579 w 12191997"/>
              <a:gd name="connsiteY472" fmla="*/ 6403827 h 6857999"/>
              <a:gd name="connsiteX473" fmla="*/ 11832483 w 12191997"/>
              <a:gd name="connsiteY473" fmla="*/ 6392530 h 6857999"/>
              <a:gd name="connsiteX474" fmla="*/ 11824435 w 12191997"/>
              <a:gd name="connsiteY474" fmla="*/ 6393712 h 6857999"/>
              <a:gd name="connsiteX475" fmla="*/ 11824435 w 12191997"/>
              <a:gd name="connsiteY475" fmla="*/ 6404566 h 6857999"/>
              <a:gd name="connsiteX476" fmla="*/ 11819193 w 12191997"/>
              <a:gd name="connsiteY476" fmla="*/ 6404566 h 6857999"/>
              <a:gd name="connsiteX477" fmla="*/ 11819193 w 12191997"/>
              <a:gd name="connsiteY477" fmla="*/ 6410990 h 6857999"/>
              <a:gd name="connsiteX478" fmla="*/ 11824435 w 12191997"/>
              <a:gd name="connsiteY478" fmla="*/ 6410990 h 6857999"/>
              <a:gd name="connsiteX479" fmla="*/ 11824435 w 12191997"/>
              <a:gd name="connsiteY479" fmla="*/ 6433879 h 6857999"/>
              <a:gd name="connsiteX480" fmla="*/ 11832779 w 12191997"/>
              <a:gd name="connsiteY480" fmla="*/ 6443478 h 6857999"/>
              <a:gd name="connsiteX481" fmla="*/ 11840089 w 12191997"/>
              <a:gd name="connsiteY481" fmla="*/ 6442370 h 6857999"/>
              <a:gd name="connsiteX482" fmla="*/ 11839572 w 12191997"/>
              <a:gd name="connsiteY482" fmla="*/ 6436094 h 6857999"/>
              <a:gd name="connsiteX483" fmla="*/ 11835880 w 12191997"/>
              <a:gd name="connsiteY483" fmla="*/ 6436463 h 6857999"/>
              <a:gd name="connsiteX484" fmla="*/ 11832483 w 12191997"/>
              <a:gd name="connsiteY484" fmla="*/ 6432402 h 6857999"/>
              <a:gd name="connsiteX485" fmla="*/ 11832483 w 12191997"/>
              <a:gd name="connsiteY485" fmla="*/ 6410990 h 6857999"/>
              <a:gd name="connsiteX486" fmla="*/ 11840089 w 12191997"/>
              <a:gd name="connsiteY486" fmla="*/ 6410990 h 6857999"/>
              <a:gd name="connsiteX487" fmla="*/ 11840089 w 12191997"/>
              <a:gd name="connsiteY487" fmla="*/ 6404566 h 6857999"/>
              <a:gd name="connsiteX488" fmla="*/ 11832483 w 12191997"/>
              <a:gd name="connsiteY488" fmla="*/ 6404566 h 6857999"/>
              <a:gd name="connsiteX489" fmla="*/ 11535067 w 12191997"/>
              <a:gd name="connsiteY489" fmla="*/ 6392530 h 6857999"/>
              <a:gd name="connsiteX490" fmla="*/ 11531449 w 12191997"/>
              <a:gd name="connsiteY490" fmla="*/ 6442887 h 6857999"/>
              <a:gd name="connsiteX491" fmla="*/ 11539497 w 12191997"/>
              <a:gd name="connsiteY491" fmla="*/ 6442887 h 6857999"/>
              <a:gd name="connsiteX492" fmla="*/ 11542008 w 12191997"/>
              <a:gd name="connsiteY492" fmla="*/ 6402867 h 6857999"/>
              <a:gd name="connsiteX493" fmla="*/ 11542082 w 12191997"/>
              <a:gd name="connsiteY493" fmla="*/ 6402867 h 6857999"/>
              <a:gd name="connsiteX494" fmla="*/ 11553526 w 12191997"/>
              <a:gd name="connsiteY494" fmla="*/ 6442887 h 6857999"/>
              <a:gd name="connsiteX495" fmla="*/ 11560541 w 12191997"/>
              <a:gd name="connsiteY495" fmla="*/ 6442887 h 6857999"/>
              <a:gd name="connsiteX496" fmla="*/ 11571986 w 12191997"/>
              <a:gd name="connsiteY496" fmla="*/ 6402867 h 6857999"/>
              <a:gd name="connsiteX497" fmla="*/ 11572059 w 12191997"/>
              <a:gd name="connsiteY497" fmla="*/ 6402867 h 6857999"/>
              <a:gd name="connsiteX498" fmla="*/ 11574570 w 12191997"/>
              <a:gd name="connsiteY498" fmla="*/ 6442887 h 6857999"/>
              <a:gd name="connsiteX499" fmla="*/ 11583135 w 12191997"/>
              <a:gd name="connsiteY499" fmla="*/ 6442887 h 6857999"/>
              <a:gd name="connsiteX500" fmla="*/ 11579517 w 12191997"/>
              <a:gd name="connsiteY500" fmla="*/ 6392530 h 6857999"/>
              <a:gd name="connsiteX501" fmla="*/ 11567703 w 12191997"/>
              <a:gd name="connsiteY501" fmla="*/ 6392530 h 6857999"/>
              <a:gd name="connsiteX502" fmla="*/ 11557661 w 12191997"/>
              <a:gd name="connsiteY502" fmla="*/ 6427381 h 6857999"/>
              <a:gd name="connsiteX503" fmla="*/ 11557587 w 12191997"/>
              <a:gd name="connsiteY503" fmla="*/ 6427381 h 6857999"/>
              <a:gd name="connsiteX504" fmla="*/ 11547398 w 12191997"/>
              <a:gd name="connsiteY504" fmla="*/ 6392530 h 6857999"/>
              <a:gd name="connsiteX505" fmla="*/ 11972331 w 12191997"/>
              <a:gd name="connsiteY505" fmla="*/ 6391570 h 6857999"/>
              <a:gd name="connsiteX506" fmla="*/ 11972331 w 12191997"/>
              <a:gd name="connsiteY506" fmla="*/ 6399249 h 6857999"/>
              <a:gd name="connsiteX507" fmla="*/ 11979198 w 12191997"/>
              <a:gd name="connsiteY507" fmla="*/ 6399249 h 6857999"/>
              <a:gd name="connsiteX508" fmla="*/ 11979198 w 12191997"/>
              <a:gd name="connsiteY508" fmla="*/ 6391570 h 6857999"/>
              <a:gd name="connsiteX509" fmla="*/ 11958597 w 12191997"/>
              <a:gd name="connsiteY509" fmla="*/ 6391570 h 6857999"/>
              <a:gd name="connsiteX510" fmla="*/ 11958597 w 12191997"/>
              <a:gd name="connsiteY510" fmla="*/ 6399249 h 6857999"/>
              <a:gd name="connsiteX511" fmla="*/ 11965464 w 12191997"/>
              <a:gd name="connsiteY511" fmla="*/ 6399249 h 6857999"/>
              <a:gd name="connsiteX512" fmla="*/ 11965464 w 12191997"/>
              <a:gd name="connsiteY512" fmla="*/ 6391570 h 6857999"/>
              <a:gd name="connsiteX513" fmla="*/ 11750893 w 12191997"/>
              <a:gd name="connsiteY513" fmla="*/ 6391570 h 6857999"/>
              <a:gd name="connsiteX514" fmla="*/ 11750893 w 12191997"/>
              <a:gd name="connsiteY514" fmla="*/ 6442887 h 6857999"/>
              <a:gd name="connsiteX515" fmla="*/ 11759015 w 12191997"/>
              <a:gd name="connsiteY515" fmla="*/ 6442887 h 6857999"/>
              <a:gd name="connsiteX516" fmla="*/ 11759015 w 12191997"/>
              <a:gd name="connsiteY516" fmla="*/ 6415567 h 6857999"/>
              <a:gd name="connsiteX517" fmla="*/ 11766547 w 12191997"/>
              <a:gd name="connsiteY517" fmla="*/ 6411359 h 6857999"/>
              <a:gd name="connsiteX518" fmla="*/ 11771494 w 12191997"/>
              <a:gd name="connsiteY518" fmla="*/ 6419407 h 6857999"/>
              <a:gd name="connsiteX519" fmla="*/ 11771494 w 12191997"/>
              <a:gd name="connsiteY519" fmla="*/ 6442887 h 6857999"/>
              <a:gd name="connsiteX520" fmla="*/ 11779690 w 12191997"/>
              <a:gd name="connsiteY520" fmla="*/ 6442887 h 6857999"/>
              <a:gd name="connsiteX521" fmla="*/ 11779690 w 12191997"/>
              <a:gd name="connsiteY521" fmla="*/ 6417192 h 6857999"/>
              <a:gd name="connsiteX522" fmla="*/ 11769648 w 12191997"/>
              <a:gd name="connsiteY522" fmla="*/ 6403901 h 6857999"/>
              <a:gd name="connsiteX523" fmla="*/ 11759015 w 12191997"/>
              <a:gd name="connsiteY523" fmla="*/ 6408553 h 6857999"/>
              <a:gd name="connsiteX524" fmla="*/ 11759015 w 12191997"/>
              <a:gd name="connsiteY524" fmla="*/ 6391570 h 6857999"/>
              <a:gd name="connsiteX525" fmla="*/ 11696770 w 12191997"/>
              <a:gd name="connsiteY525" fmla="*/ 6391570 h 6857999"/>
              <a:gd name="connsiteX526" fmla="*/ 11696770 w 12191997"/>
              <a:gd name="connsiteY526" fmla="*/ 6399914 h 6857999"/>
              <a:gd name="connsiteX527" fmla="*/ 11704892 w 12191997"/>
              <a:gd name="connsiteY527" fmla="*/ 6399914 h 6857999"/>
              <a:gd name="connsiteX528" fmla="*/ 11704892 w 12191997"/>
              <a:gd name="connsiteY528" fmla="*/ 6391570 h 6857999"/>
              <a:gd name="connsiteX529" fmla="*/ 11679566 w 12191997"/>
              <a:gd name="connsiteY529" fmla="*/ 6391496 h 6857999"/>
              <a:gd name="connsiteX530" fmla="*/ 11679566 w 12191997"/>
              <a:gd name="connsiteY530" fmla="*/ 6391570 h 6857999"/>
              <a:gd name="connsiteX531" fmla="*/ 11679566 w 12191997"/>
              <a:gd name="connsiteY531" fmla="*/ 6407962 h 6857999"/>
              <a:gd name="connsiteX532" fmla="*/ 11671149 w 12191997"/>
              <a:gd name="connsiteY532" fmla="*/ 6403827 h 6857999"/>
              <a:gd name="connsiteX533" fmla="*/ 11658006 w 12191997"/>
              <a:gd name="connsiteY533" fmla="*/ 6423984 h 6857999"/>
              <a:gd name="connsiteX534" fmla="*/ 11669598 w 12191997"/>
              <a:gd name="connsiteY534" fmla="*/ 6443477 h 6857999"/>
              <a:gd name="connsiteX535" fmla="*/ 11680231 w 12191997"/>
              <a:gd name="connsiteY535" fmla="*/ 6438383 h 6857999"/>
              <a:gd name="connsiteX536" fmla="*/ 11681043 w 12191997"/>
              <a:gd name="connsiteY536" fmla="*/ 6442813 h 6857999"/>
              <a:gd name="connsiteX537" fmla="*/ 11687762 w 12191997"/>
              <a:gd name="connsiteY537" fmla="*/ 6442813 h 6857999"/>
              <a:gd name="connsiteX538" fmla="*/ 11687762 w 12191997"/>
              <a:gd name="connsiteY538" fmla="*/ 6391496 h 6857999"/>
              <a:gd name="connsiteX539" fmla="*/ 11947005 w 12191997"/>
              <a:gd name="connsiteY539" fmla="*/ 6388543 h 6857999"/>
              <a:gd name="connsiteX540" fmla="*/ 11936151 w 12191997"/>
              <a:gd name="connsiteY540" fmla="*/ 6400209 h 6857999"/>
              <a:gd name="connsiteX541" fmla="*/ 11936151 w 12191997"/>
              <a:gd name="connsiteY541" fmla="*/ 6404640 h 6857999"/>
              <a:gd name="connsiteX542" fmla="*/ 11930908 w 12191997"/>
              <a:gd name="connsiteY542" fmla="*/ 6404640 h 6857999"/>
              <a:gd name="connsiteX543" fmla="*/ 11930908 w 12191997"/>
              <a:gd name="connsiteY543" fmla="*/ 6411063 h 6857999"/>
              <a:gd name="connsiteX544" fmla="*/ 11936151 w 12191997"/>
              <a:gd name="connsiteY544" fmla="*/ 6411063 h 6857999"/>
              <a:gd name="connsiteX545" fmla="*/ 11936151 w 12191997"/>
              <a:gd name="connsiteY545" fmla="*/ 6442961 h 6857999"/>
              <a:gd name="connsiteX546" fmla="*/ 11944199 w 12191997"/>
              <a:gd name="connsiteY546" fmla="*/ 6442961 h 6857999"/>
              <a:gd name="connsiteX547" fmla="*/ 11944199 w 12191997"/>
              <a:gd name="connsiteY547" fmla="*/ 6411063 h 6857999"/>
              <a:gd name="connsiteX548" fmla="*/ 11950697 w 12191997"/>
              <a:gd name="connsiteY548" fmla="*/ 6411063 h 6857999"/>
              <a:gd name="connsiteX549" fmla="*/ 11950697 w 12191997"/>
              <a:gd name="connsiteY549" fmla="*/ 6404566 h 6857999"/>
              <a:gd name="connsiteX550" fmla="*/ 11944199 w 12191997"/>
              <a:gd name="connsiteY550" fmla="*/ 6404566 h 6857999"/>
              <a:gd name="connsiteX551" fmla="*/ 11944199 w 12191997"/>
              <a:gd name="connsiteY551" fmla="*/ 6400135 h 6857999"/>
              <a:gd name="connsiteX552" fmla="*/ 11948408 w 12191997"/>
              <a:gd name="connsiteY552" fmla="*/ 6394819 h 6857999"/>
              <a:gd name="connsiteX553" fmla="*/ 11951730 w 12191997"/>
              <a:gd name="connsiteY553" fmla="*/ 6395115 h 6857999"/>
              <a:gd name="connsiteX554" fmla="*/ 11952247 w 12191997"/>
              <a:gd name="connsiteY554" fmla="*/ 6389134 h 6857999"/>
              <a:gd name="connsiteX555" fmla="*/ 11947005 w 12191997"/>
              <a:gd name="connsiteY555" fmla="*/ 6388543 h 6857999"/>
              <a:gd name="connsiteX556" fmla="*/ 11174889 w 12191997"/>
              <a:gd name="connsiteY556" fmla="*/ 6357310 h 6857999"/>
              <a:gd name="connsiteX557" fmla="*/ 11129332 w 12191997"/>
              <a:gd name="connsiteY557" fmla="*/ 6402794 h 6857999"/>
              <a:gd name="connsiteX558" fmla="*/ 11129332 w 12191997"/>
              <a:gd name="connsiteY558" fmla="*/ 6423246 h 6857999"/>
              <a:gd name="connsiteX559" fmla="*/ 11195269 w 12191997"/>
              <a:gd name="connsiteY559" fmla="*/ 6357310 h 6857999"/>
              <a:gd name="connsiteX560" fmla="*/ 11129258 w 12191997"/>
              <a:gd name="connsiteY560" fmla="*/ 6357310 h 6857999"/>
              <a:gd name="connsiteX561" fmla="*/ 11129184 w 12191997"/>
              <a:gd name="connsiteY561" fmla="*/ 6382488 h 6857999"/>
              <a:gd name="connsiteX562" fmla="*/ 11154437 w 12191997"/>
              <a:gd name="connsiteY562" fmla="*/ 6357310 h 6857999"/>
              <a:gd name="connsiteX563" fmla="*/ 11277375 w 12191997"/>
              <a:gd name="connsiteY563" fmla="*/ 6296025 h 6857999"/>
              <a:gd name="connsiteX564" fmla="*/ 11068047 w 12191997"/>
              <a:gd name="connsiteY564" fmla="*/ 6505353 h 6857999"/>
              <a:gd name="connsiteX565" fmla="*/ 11078237 w 12191997"/>
              <a:gd name="connsiteY565" fmla="*/ 6515543 h 6857999"/>
              <a:gd name="connsiteX566" fmla="*/ 11129332 w 12191997"/>
              <a:gd name="connsiteY566" fmla="*/ 6464448 h 6857999"/>
              <a:gd name="connsiteX567" fmla="*/ 11129332 w 12191997"/>
              <a:gd name="connsiteY567" fmla="*/ 6484901 h 6857999"/>
              <a:gd name="connsiteX568" fmla="*/ 11088500 w 12191997"/>
              <a:gd name="connsiteY568" fmla="*/ 6525733 h 6857999"/>
              <a:gd name="connsiteX569" fmla="*/ 11098689 w 12191997"/>
              <a:gd name="connsiteY569" fmla="*/ 6535922 h 6857999"/>
              <a:gd name="connsiteX570" fmla="*/ 11129332 w 12191997"/>
              <a:gd name="connsiteY570" fmla="*/ 6505280 h 6857999"/>
              <a:gd name="connsiteX571" fmla="*/ 11129332 w 12191997"/>
              <a:gd name="connsiteY571" fmla="*/ 6525733 h 6857999"/>
              <a:gd name="connsiteX572" fmla="*/ 11108879 w 12191997"/>
              <a:gd name="connsiteY572" fmla="*/ 6546185 h 6857999"/>
              <a:gd name="connsiteX573" fmla="*/ 11119069 w 12191997"/>
              <a:gd name="connsiteY573" fmla="*/ 6556375 h 6857999"/>
              <a:gd name="connsiteX574" fmla="*/ 11129258 w 12191997"/>
              <a:gd name="connsiteY574" fmla="*/ 6546185 h 6857999"/>
              <a:gd name="connsiteX575" fmla="*/ 11129258 w 12191997"/>
              <a:gd name="connsiteY575" fmla="*/ 6581775 h 6857999"/>
              <a:gd name="connsiteX576" fmla="*/ 11136863 w 12191997"/>
              <a:gd name="connsiteY576" fmla="*/ 6574170 h 6857999"/>
              <a:gd name="connsiteX577" fmla="*/ 11147053 w 12191997"/>
              <a:gd name="connsiteY577" fmla="*/ 6584359 h 6857999"/>
              <a:gd name="connsiteX578" fmla="*/ 11129332 w 12191997"/>
              <a:gd name="connsiteY578" fmla="*/ 6602228 h 6857999"/>
              <a:gd name="connsiteX579" fmla="*/ 11129332 w 12191997"/>
              <a:gd name="connsiteY579" fmla="*/ 6622681 h 6857999"/>
              <a:gd name="connsiteX580" fmla="*/ 11157316 w 12191997"/>
              <a:gd name="connsiteY580" fmla="*/ 6594696 h 6857999"/>
              <a:gd name="connsiteX581" fmla="*/ 11167506 w 12191997"/>
              <a:gd name="connsiteY581" fmla="*/ 6604886 h 6857999"/>
              <a:gd name="connsiteX582" fmla="*/ 11129332 w 12191997"/>
              <a:gd name="connsiteY582" fmla="*/ 6643134 h 6857999"/>
              <a:gd name="connsiteX583" fmla="*/ 11129332 w 12191997"/>
              <a:gd name="connsiteY583" fmla="*/ 6653323 h 6857999"/>
              <a:gd name="connsiteX584" fmla="*/ 11139521 w 12191997"/>
              <a:gd name="connsiteY584" fmla="*/ 6653323 h 6857999"/>
              <a:gd name="connsiteX585" fmla="*/ 11177769 w 12191997"/>
              <a:gd name="connsiteY585" fmla="*/ 6615076 h 6857999"/>
              <a:gd name="connsiteX586" fmla="*/ 11187959 w 12191997"/>
              <a:gd name="connsiteY586" fmla="*/ 6625265 h 6857999"/>
              <a:gd name="connsiteX587" fmla="*/ 11159900 w 12191997"/>
              <a:gd name="connsiteY587" fmla="*/ 6653249 h 6857999"/>
              <a:gd name="connsiteX588" fmla="*/ 11180353 w 12191997"/>
              <a:gd name="connsiteY588" fmla="*/ 6653249 h 6857999"/>
              <a:gd name="connsiteX589" fmla="*/ 11198148 w 12191997"/>
              <a:gd name="connsiteY589" fmla="*/ 6635455 h 6857999"/>
              <a:gd name="connsiteX590" fmla="*/ 11208338 w 12191997"/>
              <a:gd name="connsiteY590" fmla="*/ 6645644 h 6857999"/>
              <a:gd name="connsiteX591" fmla="*/ 11200732 w 12191997"/>
              <a:gd name="connsiteY591" fmla="*/ 6653249 h 6857999"/>
              <a:gd name="connsiteX592" fmla="*/ 11236322 w 12191997"/>
              <a:gd name="connsiteY592" fmla="*/ 6653249 h 6857999"/>
              <a:gd name="connsiteX593" fmla="*/ 11226132 w 12191997"/>
              <a:gd name="connsiteY593" fmla="*/ 6663439 h 6857999"/>
              <a:gd name="connsiteX594" fmla="*/ 11236322 w 12191997"/>
              <a:gd name="connsiteY594" fmla="*/ 6673628 h 6857999"/>
              <a:gd name="connsiteX595" fmla="*/ 11256775 w 12191997"/>
              <a:gd name="connsiteY595" fmla="*/ 6653176 h 6857999"/>
              <a:gd name="connsiteX596" fmla="*/ 11277228 w 12191997"/>
              <a:gd name="connsiteY596" fmla="*/ 6653176 h 6857999"/>
              <a:gd name="connsiteX597" fmla="*/ 11246585 w 12191997"/>
              <a:gd name="connsiteY597" fmla="*/ 6683818 h 6857999"/>
              <a:gd name="connsiteX598" fmla="*/ 11256775 w 12191997"/>
              <a:gd name="connsiteY598" fmla="*/ 6694007 h 6857999"/>
              <a:gd name="connsiteX599" fmla="*/ 11297681 w 12191997"/>
              <a:gd name="connsiteY599" fmla="*/ 6653102 h 6857999"/>
              <a:gd name="connsiteX600" fmla="*/ 11318134 w 12191997"/>
              <a:gd name="connsiteY600" fmla="*/ 6653102 h 6857999"/>
              <a:gd name="connsiteX601" fmla="*/ 11267038 w 12191997"/>
              <a:gd name="connsiteY601" fmla="*/ 6704197 h 6857999"/>
              <a:gd name="connsiteX602" fmla="*/ 11277228 w 12191997"/>
              <a:gd name="connsiteY602" fmla="*/ 6714387 h 6857999"/>
              <a:gd name="connsiteX603" fmla="*/ 11486556 w 12191997"/>
              <a:gd name="connsiteY603" fmla="*/ 6505058 h 6857999"/>
              <a:gd name="connsiteX604" fmla="*/ 11476441 w 12191997"/>
              <a:gd name="connsiteY604" fmla="*/ 6495090 h 6857999"/>
              <a:gd name="connsiteX605" fmla="*/ 11425345 w 12191997"/>
              <a:gd name="connsiteY605" fmla="*/ 6546185 h 6857999"/>
              <a:gd name="connsiteX606" fmla="*/ 11425345 w 12191997"/>
              <a:gd name="connsiteY606" fmla="*/ 6525733 h 6857999"/>
              <a:gd name="connsiteX607" fmla="*/ 11466177 w 12191997"/>
              <a:gd name="connsiteY607" fmla="*/ 6484827 h 6857999"/>
              <a:gd name="connsiteX608" fmla="*/ 11455988 w 12191997"/>
              <a:gd name="connsiteY608" fmla="*/ 6474637 h 6857999"/>
              <a:gd name="connsiteX609" fmla="*/ 11425345 w 12191997"/>
              <a:gd name="connsiteY609" fmla="*/ 6505280 h 6857999"/>
              <a:gd name="connsiteX610" fmla="*/ 11425345 w 12191997"/>
              <a:gd name="connsiteY610" fmla="*/ 6484827 h 6857999"/>
              <a:gd name="connsiteX611" fmla="*/ 11445798 w 12191997"/>
              <a:gd name="connsiteY611" fmla="*/ 6464374 h 6857999"/>
              <a:gd name="connsiteX612" fmla="*/ 11435609 w 12191997"/>
              <a:gd name="connsiteY612" fmla="*/ 6454184 h 6857999"/>
              <a:gd name="connsiteX613" fmla="*/ 11425419 w 12191997"/>
              <a:gd name="connsiteY613" fmla="*/ 6464374 h 6857999"/>
              <a:gd name="connsiteX614" fmla="*/ 11425419 w 12191997"/>
              <a:gd name="connsiteY614" fmla="*/ 6428784 h 6857999"/>
              <a:gd name="connsiteX615" fmla="*/ 11417814 w 12191997"/>
              <a:gd name="connsiteY615" fmla="*/ 6436390 h 6857999"/>
              <a:gd name="connsiteX616" fmla="*/ 11407624 w 12191997"/>
              <a:gd name="connsiteY616" fmla="*/ 6426200 h 6857999"/>
              <a:gd name="connsiteX617" fmla="*/ 11425419 w 12191997"/>
              <a:gd name="connsiteY617" fmla="*/ 6408405 h 6857999"/>
              <a:gd name="connsiteX618" fmla="*/ 11425419 w 12191997"/>
              <a:gd name="connsiteY618" fmla="*/ 6387952 h 6857999"/>
              <a:gd name="connsiteX619" fmla="*/ 11397435 w 12191997"/>
              <a:gd name="connsiteY619" fmla="*/ 6415937 h 6857999"/>
              <a:gd name="connsiteX620" fmla="*/ 11387245 w 12191997"/>
              <a:gd name="connsiteY620" fmla="*/ 6405747 h 6857999"/>
              <a:gd name="connsiteX621" fmla="*/ 11425493 w 12191997"/>
              <a:gd name="connsiteY621" fmla="*/ 6367499 h 6857999"/>
              <a:gd name="connsiteX622" fmla="*/ 11425493 w 12191997"/>
              <a:gd name="connsiteY622" fmla="*/ 6357310 h 6857999"/>
              <a:gd name="connsiteX623" fmla="*/ 11415303 w 12191997"/>
              <a:gd name="connsiteY623" fmla="*/ 6357310 h 6857999"/>
              <a:gd name="connsiteX624" fmla="*/ 11377056 w 12191997"/>
              <a:gd name="connsiteY624" fmla="*/ 6395558 h 6857999"/>
              <a:gd name="connsiteX625" fmla="*/ 11366866 w 12191997"/>
              <a:gd name="connsiteY625" fmla="*/ 6385368 h 6857999"/>
              <a:gd name="connsiteX626" fmla="*/ 11394924 w 12191997"/>
              <a:gd name="connsiteY626" fmla="*/ 6357310 h 6857999"/>
              <a:gd name="connsiteX627" fmla="*/ 11374471 w 12191997"/>
              <a:gd name="connsiteY627" fmla="*/ 6357310 h 6857999"/>
              <a:gd name="connsiteX628" fmla="*/ 11356677 w 12191997"/>
              <a:gd name="connsiteY628" fmla="*/ 6375105 h 6857999"/>
              <a:gd name="connsiteX629" fmla="*/ 11346487 w 12191997"/>
              <a:gd name="connsiteY629" fmla="*/ 6364915 h 6857999"/>
              <a:gd name="connsiteX630" fmla="*/ 11353797 w 12191997"/>
              <a:gd name="connsiteY630" fmla="*/ 6357310 h 6857999"/>
              <a:gd name="connsiteX631" fmla="*/ 11318207 w 12191997"/>
              <a:gd name="connsiteY631" fmla="*/ 6357310 h 6857999"/>
              <a:gd name="connsiteX632" fmla="*/ 11328397 w 12191997"/>
              <a:gd name="connsiteY632" fmla="*/ 6347120 h 6857999"/>
              <a:gd name="connsiteX633" fmla="*/ 11318207 w 12191997"/>
              <a:gd name="connsiteY633" fmla="*/ 6336931 h 6857999"/>
              <a:gd name="connsiteX634" fmla="*/ 11297755 w 12191997"/>
              <a:gd name="connsiteY634" fmla="*/ 6357310 h 6857999"/>
              <a:gd name="connsiteX635" fmla="*/ 11277302 w 12191997"/>
              <a:gd name="connsiteY635" fmla="*/ 6357310 h 6857999"/>
              <a:gd name="connsiteX636" fmla="*/ 11307944 w 12191997"/>
              <a:gd name="connsiteY636" fmla="*/ 6326667 h 6857999"/>
              <a:gd name="connsiteX637" fmla="*/ 11297755 w 12191997"/>
              <a:gd name="connsiteY637" fmla="*/ 6316478 h 6857999"/>
              <a:gd name="connsiteX638" fmla="*/ 11256923 w 12191997"/>
              <a:gd name="connsiteY638" fmla="*/ 6357310 h 6857999"/>
              <a:gd name="connsiteX639" fmla="*/ 11236470 w 12191997"/>
              <a:gd name="connsiteY639" fmla="*/ 6357310 h 6857999"/>
              <a:gd name="connsiteX640" fmla="*/ 11287565 w 12191997"/>
              <a:gd name="connsiteY640" fmla="*/ 6306215 h 6857999"/>
              <a:gd name="connsiteX641" fmla="*/ 0 w 12191997"/>
              <a:gd name="connsiteY641" fmla="*/ 0 h 6857999"/>
              <a:gd name="connsiteX642" fmla="*/ 12191997 w 12191997"/>
              <a:gd name="connsiteY642" fmla="*/ 0 h 6857999"/>
              <a:gd name="connsiteX643" fmla="*/ 12191997 w 12191997"/>
              <a:gd name="connsiteY643" fmla="*/ 6857999 h 6857999"/>
              <a:gd name="connsiteX644" fmla="*/ 0 w 12191997"/>
              <a:gd name="connsiteY64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Lst>
            <a:rect l="l" t="t" r="r" b="b"/>
            <a:pathLst>
              <a:path w="12191997" h="6857999">
                <a:moveTo>
                  <a:pt x="11425345" y="6628071"/>
                </a:moveTo>
                <a:lnTo>
                  <a:pt x="11400167" y="6653249"/>
                </a:lnTo>
                <a:lnTo>
                  <a:pt x="11425271" y="6653249"/>
                </a:lnTo>
                <a:close/>
                <a:moveTo>
                  <a:pt x="11425271" y="6587313"/>
                </a:moveTo>
                <a:lnTo>
                  <a:pt x="11359261" y="6653249"/>
                </a:lnTo>
                <a:lnTo>
                  <a:pt x="11379714" y="6653249"/>
                </a:lnTo>
                <a:lnTo>
                  <a:pt x="11425271" y="6607766"/>
                </a:lnTo>
                <a:close/>
                <a:moveTo>
                  <a:pt x="11891109" y="6579485"/>
                </a:moveTo>
                <a:cubicBezTo>
                  <a:pt x="11892881" y="6579485"/>
                  <a:pt x="11895097" y="6580593"/>
                  <a:pt x="11898198" y="6583694"/>
                </a:cubicBezTo>
                <a:lnTo>
                  <a:pt x="11898198" y="6600012"/>
                </a:lnTo>
                <a:cubicBezTo>
                  <a:pt x="11895097" y="6602892"/>
                  <a:pt x="11892660" y="6604221"/>
                  <a:pt x="11890740" y="6604221"/>
                </a:cubicBezTo>
                <a:cubicBezTo>
                  <a:pt x="11887048" y="6604221"/>
                  <a:pt x="11884833" y="6599790"/>
                  <a:pt x="11884833" y="6591964"/>
                </a:cubicBezTo>
                <a:cubicBezTo>
                  <a:pt x="11884833" y="6583915"/>
                  <a:pt x="11887491" y="6579485"/>
                  <a:pt x="11891109" y="6579485"/>
                </a:cubicBezTo>
                <a:close/>
                <a:moveTo>
                  <a:pt x="11795638" y="6579485"/>
                </a:moveTo>
                <a:cubicBezTo>
                  <a:pt x="11797631" y="6579485"/>
                  <a:pt x="11799847" y="6580888"/>
                  <a:pt x="11802726" y="6583546"/>
                </a:cubicBezTo>
                <a:lnTo>
                  <a:pt x="11802726" y="6600012"/>
                </a:lnTo>
                <a:cubicBezTo>
                  <a:pt x="11799699" y="6602744"/>
                  <a:pt x="11797336" y="6604221"/>
                  <a:pt x="11795269" y="6604221"/>
                </a:cubicBezTo>
                <a:cubicBezTo>
                  <a:pt x="11791577" y="6604221"/>
                  <a:pt x="11789362" y="6599790"/>
                  <a:pt x="11789362" y="6591964"/>
                </a:cubicBezTo>
                <a:cubicBezTo>
                  <a:pt x="11789362" y="6583915"/>
                  <a:pt x="11792020" y="6579485"/>
                  <a:pt x="11795638" y="6579485"/>
                </a:cubicBezTo>
                <a:close/>
                <a:moveTo>
                  <a:pt x="11930834" y="6579264"/>
                </a:moveTo>
                <a:cubicBezTo>
                  <a:pt x="11934600" y="6579338"/>
                  <a:pt x="11936741" y="6583842"/>
                  <a:pt x="11936741" y="6591668"/>
                </a:cubicBezTo>
                <a:cubicBezTo>
                  <a:pt x="11936741" y="6599717"/>
                  <a:pt x="11934157" y="6604147"/>
                  <a:pt x="11930538" y="6604147"/>
                </a:cubicBezTo>
                <a:cubicBezTo>
                  <a:pt x="11928545" y="6604147"/>
                  <a:pt x="11926256" y="6602744"/>
                  <a:pt x="11923450" y="6600012"/>
                </a:cubicBezTo>
                <a:lnTo>
                  <a:pt x="11923450" y="6583546"/>
                </a:lnTo>
                <a:cubicBezTo>
                  <a:pt x="11926330" y="6580814"/>
                  <a:pt x="11928840" y="6579264"/>
                  <a:pt x="11930834" y="6579264"/>
                </a:cubicBezTo>
                <a:close/>
                <a:moveTo>
                  <a:pt x="11667456" y="6579264"/>
                </a:moveTo>
                <a:cubicBezTo>
                  <a:pt x="11671296" y="6579338"/>
                  <a:pt x="11673363" y="6583842"/>
                  <a:pt x="11673363" y="6591668"/>
                </a:cubicBezTo>
                <a:cubicBezTo>
                  <a:pt x="11673363" y="6599717"/>
                  <a:pt x="11670779" y="6604147"/>
                  <a:pt x="11667161" y="6604147"/>
                </a:cubicBezTo>
                <a:cubicBezTo>
                  <a:pt x="11665168" y="6604147"/>
                  <a:pt x="11662879" y="6602744"/>
                  <a:pt x="11660073" y="6599790"/>
                </a:cubicBezTo>
                <a:lnTo>
                  <a:pt x="11660073" y="6583546"/>
                </a:lnTo>
                <a:cubicBezTo>
                  <a:pt x="11662952" y="6580814"/>
                  <a:pt x="11665611" y="6579264"/>
                  <a:pt x="11667456" y="6579264"/>
                </a:cubicBezTo>
                <a:close/>
                <a:moveTo>
                  <a:pt x="11547397" y="6579042"/>
                </a:moveTo>
                <a:cubicBezTo>
                  <a:pt x="11553156" y="6579042"/>
                  <a:pt x="11555150" y="6584063"/>
                  <a:pt x="11555150" y="6591742"/>
                </a:cubicBezTo>
                <a:cubicBezTo>
                  <a:pt x="11555150" y="6599200"/>
                  <a:pt x="11553156" y="6604368"/>
                  <a:pt x="11547323" y="6604368"/>
                </a:cubicBezTo>
                <a:cubicBezTo>
                  <a:pt x="11541490" y="6604368"/>
                  <a:pt x="11539570" y="6599421"/>
                  <a:pt x="11539570" y="6591742"/>
                </a:cubicBezTo>
                <a:cubicBezTo>
                  <a:pt x="11539570" y="6584285"/>
                  <a:pt x="11541564" y="6579042"/>
                  <a:pt x="11547397" y="6579042"/>
                </a:cubicBezTo>
                <a:close/>
                <a:moveTo>
                  <a:pt x="11760713" y="6578599"/>
                </a:moveTo>
                <a:cubicBezTo>
                  <a:pt x="11765512" y="6578599"/>
                  <a:pt x="11767211" y="6582660"/>
                  <a:pt x="11767211" y="6587607"/>
                </a:cubicBezTo>
                <a:lnTo>
                  <a:pt x="11767211" y="6588050"/>
                </a:lnTo>
                <a:lnTo>
                  <a:pt x="11753846" y="6588050"/>
                </a:lnTo>
                <a:cubicBezTo>
                  <a:pt x="11753994" y="6583251"/>
                  <a:pt x="11755840" y="6578599"/>
                  <a:pt x="11760713" y="6578599"/>
                </a:cubicBezTo>
                <a:close/>
                <a:moveTo>
                  <a:pt x="11702382" y="6578599"/>
                </a:moveTo>
                <a:cubicBezTo>
                  <a:pt x="11707181" y="6578599"/>
                  <a:pt x="11708879" y="6582660"/>
                  <a:pt x="11708879" y="6587607"/>
                </a:cubicBezTo>
                <a:lnTo>
                  <a:pt x="11708879" y="6588050"/>
                </a:lnTo>
                <a:lnTo>
                  <a:pt x="11695515" y="6588050"/>
                </a:lnTo>
                <a:cubicBezTo>
                  <a:pt x="11695662" y="6583251"/>
                  <a:pt x="11697508" y="6578599"/>
                  <a:pt x="11702382" y="6578599"/>
                </a:cubicBezTo>
                <a:close/>
                <a:moveTo>
                  <a:pt x="11741072" y="6572028"/>
                </a:moveTo>
                <a:cubicBezTo>
                  <a:pt x="11738119" y="6572028"/>
                  <a:pt x="11736568" y="6572766"/>
                  <a:pt x="11732064" y="6577639"/>
                </a:cubicBezTo>
                <a:lnTo>
                  <a:pt x="11731326" y="6572692"/>
                </a:lnTo>
                <a:lnTo>
                  <a:pt x="11724459" y="6572692"/>
                </a:lnTo>
                <a:lnTo>
                  <a:pt x="11724459" y="6611014"/>
                </a:lnTo>
                <a:lnTo>
                  <a:pt x="11732581" y="6611014"/>
                </a:lnTo>
                <a:lnTo>
                  <a:pt x="11732581" y="6584580"/>
                </a:lnTo>
                <a:cubicBezTo>
                  <a:pt x="11735682" y="6581626"/>
                  <a:pt x="11737380" y="6580371"/>
                  <a:pt x="11740334" y="6580371"/>
                </a:cubicBezTo>
                <a:lnTo>
                  <a:pt x="11742697" y="6580371"/>
                </a:lnTo>
                <a:lnTo>
                  <a:pt x="11742697" y="6572028"/>
                </a:lnTo>
                <a:close/>
                <a:moveTo>
                  <a:pt x="11933492" y="6571954"/>
                </a:moveTo>
                <a:cubicBezTo>
                  <a:pt x="11930391" y="6571954"/>
                  <a:pt x="11927659" y="6573061"/>
                  <a:pt x="11922859" y="6577049"/>
                </a:cubicBezTo>
                <a:lnTo>
                  <a:pt x="11922047" y="6572618"/>
                </a:lnTo>
                <a:lnTo>
                  <a:pt x="11915328" y="6572618"/>
                </a:lnTo>
                <a:lnTo>
                  <a:pt x="11915328" y="6624895"/>
                </a:lnTo>
                <a:lnTo>
                  <a:pt x="11923450" y="6625043"/>
                </a:lnTo>
                <a:lnTo>
                  <a:pt x="11923450" y="6607469"/>
                </a:lnTo>
                <a:cubicBezTo>
                  <a:pt x="11927142" y="6610571"/>
                  <a:pt x="11929209" y="6611604"/>
                  <a:pt x="11931868" y="6611604"/>
                </a:cubicBezTo>
                <a:cubicBezTo>
                  <a:pt x="11939399" y="6611678"/>
                  <a:pt x="11945084" y="6604738"/>
                  <a:pt x="11945084" y="6591447"/>
                </a:cubicBezTo>
                <a:cubicBezTo>
                  <a:pt x="11945084" y="6578895"/>
                  <a:pt x="11940433" y="6571954"/>
                  <a:pt x="11933492" y="6571954"/>
                </a:cubicBezTo>
                <a:close/>
                <a:moveTo>
                  <a:pt x="11889854" y="6571954"/>
                </a:moveTo>
                <a:cubicBezTo>
                  <a:pt x="11882397" y="6571954"/>
                  <a:pt x="11876711" y="6578821"/>
                  <a:pt x="11876711" y="6592111"/>
                </a:cubicBezTo>
                <a:cubicBezTo>
                  <a:pt x="11876711" y="6604664"/>
                  <a:pt x="11881363" y="6611604"/>
                  <a:pt x="11888304" y="6611604"/>
                </a:cubicBezTo>
                <a:cubicBezTo>
                  <a:pt x="11891479" y="6611604"/>
                  <a:pt x="11894137" y="6610497"/>
                  <a:pt x="11898936" y="6606510"/>
                </a:cubicBezTo>
                <a:lnTo>
                  <a:pt x="11899748" y="6610940"/>
                </a:lnTo>
                <a:lnTo>
                  <a:pt x="11906394" y="6610940"/>
                </a:lnTo>
                <a:lnTo>
                  <a:pt x="11906394" y="6572618"/>
                </a:lnTo>
                <a:lnTo>
                  <a:pt x="11899748" y="6572618"/>
                </a:lnTo>
                <a:lnTo>
                  <a:pt x="11898936" y="6576901"/>
                </a:lnTo>
                <a:cubicBezTo>
                  <a:pt x="11894801" y="6572618"/>
                  <a:pt x="11892069" y="6571954"/>
                  <a:pt x="11889854" y="6571954"/>
                </a:cubicBezTo>
                <a:close/>
                <a:moveTo>
                  <a:pt x="11829529" y="6571954"/>
                </a:moveTo>
                <a:cubicBezTo>
                  <a:pt x="11822367" y="6571954"/>
                  <a:pt x="11817568" y="6576384"/>
                  <a:pt x="11817568" y="6582660"/>
                </a:cubicBezTo>
                <a:cubicBezTo>
                  <a:pt x="11817568" y="6587460"/>
                  <a:pt x="11819783" y="6591078"/>
                  <a:pt x="11826280" y="6594400"/>
                </a:cubicBezTo>
                <a:cubicBezTo>
                  <a:pt x="11831597" y="6597280"/>
                  <a:pt x="11832483" y="6598535"/>
                  <a:pt x="11832483" y="6600898"/>
                </a:cubicBezTo>
                <a:cubicBezTo>
                  <a:pt x="11832483" y="6603039"/>
                  <a:pt x="11831227" y="6604885"/>
                  <a:pt x="11827462" y="6604885"/>
                </a:cubicBezTo>
                <a:cubicBezTo>
                  <a:pt x="11825247" y="6604885"/>
                  <a:pt x="11822736" y="6604221"/>
                  <a:pt x="11819856" y="6602670"/>
                </a:cubicBezTo>
                <a:lnTo>
                  <a:pt x="11817346" y="6608725"/>
                </a:lnTo>
                <a:cubicBezTo>
                  <a:pt x="11820743" y="6610645"/>
                  <a:pt x="11823844" y="6611604"/>
                  <a:pt x="11828274" y="6611604"/>
                </a:cubicBezTo>
                <a:cubicBezTo>
                  <a:pt x="11835805" y="6611531"/>
                  <a:pt x="11840826" y="6607543"/>
                  <a:pt x="11840826" y="6600381"/>
                </a:cubicBezTo>
                <a:cubicBezTo>
                  <a:pt x="11840826" y="6595582"/>
                  <a:pt x="11838759" y="6592185"/>
                  <a:pt x="11831966" y="6588567"/>
                </a:cubicBezTo>
                <a:cubicBezTo>
                  <a:pt x="11826650" y="6585688"/>
                  <a:pt x="11825616" y="6584506"/>
                  <a:pt x="11825616" y="6582070"/>
                </a:cubicBezTo>
                <a:cubicBezTo>
                  <a:pt x="11825616" y="6579928"/>
                  <a:pt x="11827093" y="6578451"/>
                  <a:pt x="11830120" y="6578451"/>
                </a:cubicBezTo>
                <a:cubicBezTo>
                  <a:pt x="11832557" y="6578451"/>
                  <a:pt x="11835067" y="6579485"/>
                  <a:pt x="11837282" y="6580445"/>
                </a:cubicBezTo>
                <a:lnTo>
                  <a:pt x="11839645" y="6574538"/>
                </a:lnTo>
                <a:cubicBezTo>
                  <a:pt x="11836691" y="6572914"/>
                  <a:pt x="11833295" y="6571954"/>
                  <a:pt x="11829529" y="6571954"/>
                </a:cubicBezTo>
                <a:close/>
                <a:moveTo>
                  <a:pt x="11583725" y="6571954"/>
                </a:moveTo>
                <a:cubicBezTo>
                  <a:pt x="11574865" y="6571954"/>
                  <a:pt x="11569031" y="6578599"/>
                  <a:pt x="11569031" y="6592038"/>
                </a:cubicBezTo>
                <a:cubicBezTo>
                  <a:pt x="11569031" y="6607100"/>
                  <a:pt x="11575012" y="6611531"/>
                  <a:pt x="11582839" y="6611531"/>
                </a:cubicBezTo>
                <a:cubicBezTo>
                  <a:pt x="11587269" y="6611531"/>
                  <a:pt x="11590444" y="6610201"/>
                  <a:pt x="11593029" y="6608725"/>
                </a:cubicBezTo>
                <a:lnTo>
                  <a:pt x="11590961" y="6602227"/>
                </a:lnTo>
                <a:cubicBezTo>
                  <a:pt x="11588894" y="6603113"/>
                  <a:pt x="11586974" y="6603999"/>
                  <a:pt x="11584390" y="6603999"/>
                </a:cubicBezTo>
                <a:cubicBezTo>
                  <a:pt x="11580698" y="6603999"/>
                  <a:pt x="11577375" y="6601341"/>
                  <a:pt x="11577375" y="6591742"/>
                </a:cubicBezTo>
                <a:cubicBezTo>
                  <a:pt x="11577375" y="6582291"/>
                  <a:pt x="11580624" y="6579338"/>
                  <a:pt x="11584833" y="6579338"/>
                </a:cubicBezTo>
                <a:cubicBezTo>
                  <a:pt x="11586974" y="6579338"/>
                  <a:pt x="11589041" y="6580224"/>
                  <a:pt x="11590666" y="6581110"/>
                </a:cubicBezTo>
                <a:lnTo>
                  <a:pt x="11592659" y="6574464"/>
                </a:lnTo>
                <a:cubicBezTo>
                  <a:pt x="11590149" y="6572988"/>
                  <a:pt x="11586900" y="6571954"/>
                  <a:pt x="11583725" y="6571954"/>
                </a:cubicBezTo>
                <a:close/>
                <a:moveTo>
                  <a:pt x="11547397" y="6571954"/>
                </a:moveTo>
                <a:cubicBezTo>
                  <a:pt x="11536322" y="6571954"/>
                  <a:pt x="11531153" y="6579854"/>
                  <a:pt x="11531153" y="6591890"/>
                </a:cubicBezTo>
                <a:cubicBezTo>
                  <a:pt x="11531153" y="6605919"/>
                  <a:pt x="11536469" y="6611531"/>
                  <a:pt x="11546880" y="6611531"/>
                </a:cubicBezTo>
                <a:lnTo>
                  <a:pt x="11547102" y="6611531"/>
                </a:lnTo>
                <a:cubicBezTo>
                  <a:pt x="11558251" y="6611531"/>
                  <a:pt x="11563420" y="6603630"/>
                  <a:pt x="11563420" y="6591594"/>
                </a:cubicBezTo>
                <a:cubicBezTo>
                  <a:pt x="11563420" y="6577565"/>
                  <a:pt x="11558104" y="6571954"/>
                  <a:pt x="11547619" y="6571954"/>
                </a:cubicBezTo>
                <a:close/>
                <a:moveTo>
                  <a:pt x="11761377" y="6571880"/>
                </a:moveTo>
                <a:cubicBezTo>
                  <a:pt x="11751557" y="6571880"/>
                  <a:pt x="11745650" y="6578525"/>
                  <a:pt x="11745650" y="6591890"/>
                </a:cubicBezTo>
                <a:cubicBezTo>
                  <a:pt x="11745650" y="6605550"/>
                  <a:pt x="11750006" y="6611457"/>
                  <a:pt x="11760491" y="6611457"/>
                </a:cubicBezTo>
                <a:cubicBezTo>
                  <a:pt x="11765143" y="6611531"/>
                  <a:pt x="11769573" y="6610645"/>
                  <a:pt x="11774594" y="6608651"/>
                </a:cubicBezTo>
                <a:lnTo>
                  <a:pt x="11773118" y="6602818"/>
                </a:lnTo>
                <a:cubicBezTo>
                  <a:pt x="11769057" y="6603999"/>
                  <a:pt x="11764552" y="6604738"/>
                  <a:pt x="11761673" y="6604738"/>
                </a:cubicBezTo>
                <a:cubicBezTo>
                  <a:pt x="11756209" y="6604738"/>
                  <a:pt x="11753920" y="6601636"/>
                  <a:pt x="11753920" y="6594253"/>
                </a:cubicBezTo>
                <a:lnTo>
                  <a:pt x="11775037" y="6594253"/>
                </a:lnTo>
                <a:cubicBezTo>
                  <a:pt x="11775185" y="6592554"/>
                  <a:pt x="11775259" y="6590265"/>
                  <a:pt x="11775259" y="6588715"/>
                </a:cubicBezTo>
                <a:cubicBezTo>
                  <a:pt x="11775259" y="6577713"/>
                  <a:pt x="11769795" y="6571880"/>
                  <a:pt x="11761377" y="6571880"/>
                </a:cubicBezTo>
                <a:close/>
                <a:moveTo>
                  <a:pt x="11703046" y="6571880"/>
                </a:moveTo>
                <a:cubicBezTo>
                  <a:pt x="11693226" y="6571880"/>
                  <a:pt x="11687319" y="6578525"/>
                  <a:pt x="11687319" y="6591890"/>
                </a:cubicBezTo>
                <a:cubicBezTo>
                  <a:pt x="11687319" y="6605550"/>
                  <a:pt x="11691675" y="6611457"/>
                  <a:pt x="11702160" y="6611457"/>
                </a:cubicBezTo>
                <a:cubicBezTo>
                  <a:pt x="11706738" y="6611531"/>
                  <a:pt x="11711242" y="6610645"/>
                  <a:pt x="11716263" y="6608651"/>
                </a:cubicBezTo>
                <a:lnTo>
                  <a:pt x="11714786" y="6602818"/>
                </a:lnTo>
                <a:cubicBezTo>
                  <a:pt x="11710725" y="6603999"/>
                  <a:pt x="11706221" y="6604738"/>
                  <a:pt x="11703341" y="6604738"/>
                </a:cubicBezTo>
                <a:cubicBezTo>
                  <a:pt x="11697877" y="6604738"/>
                  <a:pt x="11695588" y="6601636"/>
                  <a:pt x="11695588" y="6594253"/>
                </a:cubicBezTo>
                <a:lnTo>
                  <a:pt x="11716706" y="6594253"/>
                </a:lnTo>
                <a:cubicBezTo>
                  <a:pt x="11716854" y="6592554"/>
                  <a:pt x="11716927" y="6590265"/>
                  <a:pt x="11716927" y="6588715"/>
                </a:cubicBezTo>
                <a:cubicBezTo>
                  <a:pt x="11716927" y="6577713"/>
                  <a:pt x="11711463" y="6571880"/>
                  <a:pt x="11703046" y="6571880"/>
                </a:cubicBezTo>
                <a:close/>
                <a:moveTo>
                  <a:pt x="11847767" y="6559697"/>
                </a:moveTo>
                <a:lnTo>
                  <a:pt x="11847767" y="6611014"/>
                </a:lnTo>
                <a:lnTo>
                  <a:pt x="11855889" y="6611014"/>
                </a:lnTo>
                <a:lnTo>
                  <a:pt x="11855889" y="6591964"/>
                </a:lnTo>
                <a:lnTo>
                  <a:pt x="11855963" y="6591964"/>
                </a:lnTo>
                <a:lnTo>
                  <a:pt x="11866595" y="6611014"/>
                </a:lnTo>
                <a:lnTo>
                  <a:pt x="11876268" y="6611014"/>
                </a:lnTo>
                <a:lnTo>
                  <a:pt x="11876268" y="6610940"/>
                </a:lnTo>
                <a:lnTo>
                  <a:pt x="11863642" y="6589306"/>
                </a:lnTo>
                <a:lnTo>
                  <a:pt x="11874275" y="6572618"/>
                </a:lnTo>
                <a:lnTo>
                  <a:pt x="11865193" y="6572618"/>
                </a:lnTo>
                <a:lnTo>
                  <a:pt x="11855963" y="6588567"/>
                </a:lnTo>
                <a:lnTo>
                  <a:pt x="11855889" y="6588567"/>
                </a:lnTo>
                <a:lnTo>
                  <a:pt x="11855889" y="6559697"/>
                </a:lnTo>
                <a:close/>
                <a:moveTo>
                  <a:pt x="11651951" y="6559697"/>
                </a:moveTo>
                <a:lnTo>
                  <a:pt x="11651951" y="6611014"/>
                </a:lnTo>
                <a:lnTo>
                  <a:pt x="11658522" y="6611014"/>
                </a:lnTo>
                <a:lnTo>
                  <a:pt x="11659408" y="6606731"/>
                </a:lnTo>
                <a:cubicBezTo>
                  <a:pt x="11663174" y="6610497"/>
                  <a:pt x="11665611" y="6611678"/>
                  <a:pt x="11668490" y="6611678"/>
                </a:cubicBezTo>
                <a:cubicBezTo>
                  <a:pt x="11676022" y="6611678"/>
                  <a:pt x="11681707" y="6604738"/>
                  <a:pt x="11681707" y="6591447"/>
                </a:cubicBezTo>
                <a:cubicBezTo>
                  <a:pt x="11681707" y="6578895"/>
                  <a:pt x="11677055" y="6571954"/>
                  <a:pt x="11670115" y="6571954"/>
                </a:cubicBezTo>
                <a:cubicBezTo>
                  <a:pt x="11666792" y="6571954"/>
                  <a:pt x="11664134" y="6573209"/>
                  <a:pt x="11660073" y="6576606"/>
                </a:cubicBezTo>
                <a:lnTo>
                  <a:pt x="11660073" y="6559697"/>
                </a:lnTo>
                <a:close/>
                <a:moveTo>
                  <a:pt x="11598271" y="6559697"/>
                </a:moveTo>
                <a:lnTo>
                  <a:pt x="11598271" y="6611014"/>
                </a:lnTo>
                <a:lnTo>
                  <a:pt x="11606393" y="6611014"/>
                </a:lnTo>
                <a:lnTo>
                  <a:pt x="11606393" y="6583694"/>
                </a:lnTo>
                <a:cubicBezTo>
                  <a:pt x="11609420" y="6580888"/>
                  <a:pt x="11611783" y="6579485"/>
                  <a:pt x="11613925" y="6579485"/>
                </a:cubicBezTo>
                <a:cubicBezTo>
                  <a:pt x="11617469" y="6579485"/>
                  <a:pt x="11618872" y="6583177"/>
                  <a:pt x="11618872" y="6587533"/>
                </a:cubicBezTo>
                <a:lnTo>
                  <a:pt x="11618872" y="6611014"/>
                </a:lnTo>
                <a:lnTo>
                  <a:pt x="11627068" y="6611014"/>
                </a:lnTo>
                <a:lnTo>
                  <a:pt x="11627068" y="6610940"/>
                </a:lnTo>
                <a:lnTo>
                  <a:pt x="11627068" y="6585244"/>
                </a:lnTo>
                <a:cubicBezTo>
                  <a:pt x="11627068" y="6576606"/>
                  <a:pt x="11623007" y="6571954"/>
                  <a:pt x="11617026" y="6571954"/>
                </a:cubicBezTo>
                <a:cubicBezTo>
                  <a:pt x="11613260" y="6571954"/>
                  <a:pt x="11610897" y="6572914"/>
                  <a:pt x="11606393" y="6576606"/>
                </a:cubicBezTo>
                <a:lnTo>
                  <a:pt x="11606393" y="6559697"/>
                </a:lnTo>
                <a:close/>
                <a:moveTo>
                  <a:pt x="11802800" y="6559623"/>
                </a:moveTo>
                <a:lnTo>
                  <a:pt x="11802800" y="6576015"/>
                </a:lnTo>
                <a:cubicBezTo>
                  <a:pt x="11799108" y="6572766"/>
                  <a:pt x="11796967" y="6571880"/>
                  <a:pt x="11794383" y="6571880"/>
                </a:cubicBezTo>
                <a:cubicBezTo>
                  <a:pt x="11786925" y="6571880"/>
                  <a:pt x="11781240" y="6578747"/>
                  <a:pt x="11781240" y="6592038"/>
                </a:cubicBezTo>
                <a:cubicBezTo>
                  <a:pt x="11781240" y="6604590"/>
                  <a:pt x="11785891" y="6611531"/>
                  <a:pt x="11792832" y="6611531"/>
                </a:cubicBezTo>
                <a:cubicBezTo>
                  <a:pt x="11795933" y="6611531"/>
                  <a:pt x="11798665" y="6610423"/>
                  <a:pt x="11803465" y="6606436"/>
                </a:cubicBezTo>
                <a:lnTo>
                  <a:pt x="11804277" y="6610866"/>
                </a:lnTo>
                <a:lnTo>
                  <a:pt x="11810922" y="6610866"/>
                </a:lnTo>
                <a:lnTo>
                  <a:pt x="11810922" y="6559623"/>
                </a:lnTo>
                <a:close/>
                <a:moveTo>
                  <a:pt x="11932532" y="6495459"/>
                </a:moveTo>
                <a:cubicBezTo>
                  <a:pt x="11934526" y="6495459"/>
                  <a:pt x="11936741" y="6496862"/>
                  <a:pt x="11939621" y="6499520"/>
                </a:cubicBezTo>
                <a:lnTo>
                  <a:pt x="11939621" y="6515986"/>
                </a:lnTo>
                <a:cubicBezTo>
                  <a:pt x="11936667" y="6518718"/>
                  <a:pt x="11934231" y="6520195"/>
                  <a:pt x="11932163" y="6520195"/>
                </a:cubicBezTo>
                <a:cubicBezTo>
                  <a:pt x="11928471" y="6520195"/>
                  <a:pt x="11926256" y="6515764"/>
                  <a:pt x="11926256" y="6507938"/>
                </a:cubicBezTo>
                <a:cubicBezTo>
                  <a:pt x="11926256" y="6499889"/>
                  <a:pt x="11928914" y="6495459"/>
                  <a:pt x="11932532" y="6495459"/>
                </a:cubicBezTo>
                <a:close/>
                <a:moveTo>
                  <a:pt x="11895392" y="6495459"/>
                </a:moveTo>
                <a:cubicBezTo>
                  <a:pt x="11897386" y="6495459"/>
                  <a:pt x="11899601" y="6496862"/>
                  <a:pt x="11902481" y="6499520"/>
                </a:cubicBezTo>
                <a:lnTo>
                  <a:pt x="11902481" y="6515986"/>
                </a:lnTo>
                <a:cubicBezTo>
                  <a:pt x="11899527" y="6518718"/>
                  <a:pt x="11897091" y="6520195"/>
                  <a:pt x="11895023" y="6520195"/>
                </a:cubicBezTo>
                <a:cubicBezTo>
                  <a:pt x="11891331" y="6520195"/>
                  <a:pt x="11889116" y="6515764"/>
                  <a:pt x="11889116" y="6507938"/>
                </a:cubicBezTo>
                <a:cubicBezTo>
                  <a:pt x="11889116" y="6499889"/>
                  <a:pt x="11891774" y="6495459"/>
                  <a:pt x="11895392" y="6495459"/>
                </a:cubicBezTo>
                <a:close/>
                <a:moveTo>
                  <a:pt x="11705631" y="6495459"/>
                </a:moveTo>
                <a:cubicBezTo>
                  <a:pt x="11707403" y="6495459"/>
                  <a:pt x="11709618" y="6496567"/>
                  <a:pt x="11712719" y="6499668"/>
                </a:cubicBezTo>
                <a:lnTo>
                  <a:pt x="11712719" y="6515986"/>
                </a:lnTo>
                <a:cubicBezTo>
                  <a:pt x="11709618" y="6518866"/>
                  <a:pt x="11707181" y="6520195"/>
                  <a:pt x="11705262" y="6520195"/>
                </a:cubicBezTo>
                <a:cubicBezTo>
                  <a:pt x="11701570" y="6520195"/>
                  <a:pt x="11699355" y="6515764"/>
                  <a:pt x="11699355" y="6507938"/>
                </a:cubicBezTo>
                <a:cubicBezTo>
                  <a:pt x="11699355" y="6499889"/>
                  <a:pt x="11702013" y="6495459"/>
                  <a:pt x="11705631" y="6495459"/>
                </a:cubicBezTo>
                <a:close/>
                <a:moveTo>
                  <a:pt x="11573241" y="6495459"/>
                </a:moveTo>
                <a:cubicBezTo>
                  <a:pt x="11575013" y="6495459"/>
                  <a:pt x="11577228" y="6496567"/>
                  <a:pt x="11580329" y="6499668"/>
                </a:cubicBezTo>
                <a:lnTo>
                  <a:pt x="11580329" y="6515986"/>
                </a:lnTo>
                <a:cubicBezTo>
                  <a:pt x="11577154" y="6518866"/>
                  <a:pt x="11574791" y="6520195"/>
                  <a:pt x="11572871" y="6520195"/>
                </a:cubicBezTo>
                <a:cubicBezTo>
                  <a:pt x="11569180" y="6520195"/>
                  <a:pt x="11566964" y="6515764"/>
                  <a:pt x="11566964" y="6507938"/>
                </a:cubicBezTo>
                <a:cubicBezTo>
                  <a:pt x="11566964" y="6499889"/>
                  <a:pt x="11569623" y="6495459"/>
                  <a:pt x="11573241" y="6495459"/>
                </a:cubicBezTo>
                <a:close/>
                <a:moveTo>
                  <a:pt x="11847546" y="6488519"/>
                </a:moveTo>
                <a:lnTo>
                  <a:pt x="11858400" y="6527283"/>
                </a:lnTo>
                <a:cubicBezTo>
                  <a:pt x="11856923" y="6531049"/>
                  <a:pt x="11853748" y="6533190"/>
                  <a:pt x="11850647" y="6534741"/>
                </a:cubicBezTo>
                <a:lnTo>
                  <a:pt x="11854265" y="6540795"/>
                </a:lnTo>
                <a:cubicBezTo>
                  <a:pt x="11862018" y="6537251"/>
                  <a:pt x="11867556" y="6531344"/>
                  <a:pt x="11870214" y="6521007"/>
                </a:cubicBezTo>
                <a:lnTo>
                  <a:pt x="11878631" y="6488592"/>
                </a:lnTo>
                <a:lnTo>
                  <a:pt x="11869919" y="6488592"/>
                </a:lnTo>
                <a:lnTo>
                  <a:pt x="11865119" y="6509931"/>
                </a:lnTo>
                <a:lnTo>
                  <a:pt x="11863568" y="6518423"/>
                </a:lnTo>
                <a:lnTo>
                  <a:pt x="11863495" y="6518423"/>
                </a:lnTo>
                <a:lnTo>
                  <a:pt x="11862239" y="6511408"/>
                </a:lnTo>
                <a:lnTo>
                  <a:pt x="11856554" y="6488519"/>
                </a:lnTo>
                <a:close/>
                <a:moveTo>
                  <a:pt x="11801028" y="6487928"/>
                </a:moveTo>
                <a:cubicBezTo>
                  <a:pt x="11793866" y="6487928"/>
                  <a:pt x="11789067" y="6492358"/>
                  <a:pt x="11789067" y="6498634"/>
                </a:cubicBezTo>
                <a:cubicBezTo>
                  <a:pt x="11789067" y="6503434"/>
                  <a:pt x="11791282" y="6507052"/>
                  <a:pt x="11797780" y="6510374"/>
                </a:cubicBezTo>
                <a:cubicBezTo>
                  <a:pt x="11803096" y="6513254"/>
                  <a:pt x="11803982" y="6514509"/>
                  <a:pt x="11803982" y="6516872"/>
                </a:cubicBezTo>
                <a:cubicBezTo>
                  <a:pt x="11803982" y="6519013"/>
                  <a:pt x="11802727" y="6520859"/>
                  <a:pt x="11798961" y="6520859"/>
                </a:cubicBezTo>
                <a:cubicBezTo>
                  <a:pt x="11796746" y="6520859"/>
                  <a:pt x="11794235" y="6520195"/>
                  <a:pt x="11791356" y="6518644"/>
                </a:cubicBezTo>
                <a:lnTo>
                  <a:pt x="11788845" y="6524699"/>
                </a:lnTo>
                <a:cubicBezTo>
                  <a:pt x="11792242" y="6526619"/>
                  <a:pt x="11795343" y="6527578"/>
                  <a:pt x="11799773" y="6527578"/>
                </a:cubicBezTo>
                <a:cubicBezTo>
                  <a:pt x="11807231" y="6527505"/>
                  <a:pt x="11812326" y="6523517"/>
                  <a:pt x="11812326" y="6516355"/>
                </a:cubicBezTo>
                <a:cubicBezTo>
                  <a:pt x="11812326" y="6511556"/>
                  <a:pt x="11810258" y="6508159"/>
                  <a:pt x="11803465" y="6504541"/>
                </a:cubicBezTo>
                <a:cubicBezTo>
                  <a:pt x="11798149" y="6501662"/>
                  <a:pt x="11797115" y="6500480"/>
                  <a:pt x="11797115" y="6498044"/>
                </a:cubicBezTo>
                <a:cubicBezTo>
                  <a:pt x="11797115" y="6495902"/>
                  <a:pt x="11798592" y="6494425"/>
                  <a:pt x="11801619" y="6494425"/>
                </a:cubicBezTo>
                <a:cubicBezTo>
                  <a:pt x="11804056" y="6494425"/>
                  <a:pt x="11806566" y="6495459"/>
                  <a:pt x="11808781" y="6496419"/>
                </a:cubicBezTo>
                <a:lnTo>
                  <a:pt x="11811144" y="6490512"/>
                </a:lnTo>
                <a:cubicBezTo>
                  <a:pt x="11808117" y="6488888"/>
                  <a:pt x="11804794" y="6487928"/>
                  <a:pt x="11801028" y="6487928"/>
                </a:cubicBezTo>
                <a:close/>
                <a:moveTo>
                  <a:pt x="11773709" y="6487928"/>
                </a:moveTo>
                <a:cubicBezTo>
                  <a:pt x="11766546" y="6487928"/>
                  <a:pt x="11761747" y="6492358"/>
                  <a:pt x="11761747" y="6498634"/>
                </a:cubicBezTo>
                <a:cubicBezTo>
                  <a:pt x="11761747" y="6503434"/>
                  <a:pt x="11763962" y="6507052"/>
                  <a:pt x="11770460" y="6510374"/>
                </a:cubicBezTo>
                <a:cubicBezTo>
                  <a:pt x="11775776" y="6513254"/>
                  <a:pt x="11776662" y="6514509"/>
                  <a:pt x="11776662" y="6516872"/>
                </a:cubicBezTo>
                <a:cubicBezTo>
                  <a:pt x="11776662" y="6519013"/>
                  <a:pt x="11775407" y="6520859"/>
                  <a:pt x="11771641" y="6520859"/>
                </a:cubicBezTo>
                <a:cubicBezTo>
                  <a:pt x="11769426" y="6520859"/>
                  <a:pt x="11766916" y="6520195"/>
                  <a:pt x="11764036" y="6518644"/>
                </a:cubicBezTo>
                <a:lnTo>
                  <a:pt x="11761525" y="6524699"/>
                </a:lnTo>
                <a:cubicBezTo>
                  <a:pt x="11764922" y="6526619"/>
                  <a:pt x="11768023" y="6527578"/>
                  <a:pt x="11772453" y="6527578"/>
                </a:cubicBezTo>
                <a:cubicBezTo>
                  <a:pt x="11779911" y="6527505"/>
                  <a:pt x="11785006" y="6523517"/>
                  <a:pt x="11785006" y="6516355"/>
                </a:cubicBezTo>
                <a:cubicBezTo>
                  <a:pt x="11785006" y="6511556"/>
                  <a:pt x="11782938" y="6508159"/>
                  <a:pt x="11776145" y="6504541"/>
                </a:cubicBezTo>
                <a:cubicBezTo>
                  <a:pt x="11770829" y="6501662"/>
                  <a:pt x="11769795" y="6500480"/>
                  <a:pt x="11769795" y="6498044"/>
                </a:cubicBezTo>
                <a:cubicBezTo>
                  <a:pt x="11769795" y="6495902"/>
                  <a:pt x="11771272" y="6494425"/>
                  <a:pt x="11774299" y="6494425"/>
                </a:cubicBezTo>
                <a:cubicBezTo>
                  <a:pt x="11776736" y="6494425"/>
                  <a:pt x="11779246" y="6495459"/>
                  <a:pt x="11781462" y="6496419"/>
                </a:cubicBezTo>
                <a:lnTo>
                  <a:pt x="11783824" y="6490512"/>
                </a:lnTo>
                <a:cubicBezTo>
                  <a:pt x="11780871" y="6488888"/>
                  <a:pt x="11777474" y="6487928"/>
                  <a:pt x="11773709" y="6487928"/>
                </a:cubicBezTo>
                <a:close/>
                <a:moveTo>
                  <a:pt x="11704375" y="6487928"/>
                </a:moveTo>
                <a:cubicBezTo>
                  <a:pt x="11696918" y="6487928"/>
                  <a:pt x="11691232" y="6494795"/>
                  <a:pt x="11691232" y="6508085"/>
                </a:cubicBezTo>
                <a:cubicBezTo>
                  <a:pt x="11691232" y="6520638"/>
                  <a:pt x="11695884" y="6527578"/>
                  <a:pt x="11702825" y="6527578"/>
                </a:cubicBezTo>
                <a:cubicBezTo>
                  <a:pt x="11706000" y="6527578"/>
                  <a:pt x="11708658" y="6526471"/>
                  <a:pt x="11713457" y="6522484"/>
                </a:cubicBezTo>
                <a:lnTo>
                  <a:pt x="11714270" y="6526914"/>
                </a:lnTo>
                <a:lnTo>
                  <a:pt x="11720915" y="6526914"/>
                </a:lnTo>
                <a:lnTo>
                  <a:pt x="11720915" y="6488592"/>
                </a:lnTo>
                <a:lnTo>
                  <a:pt x="11714270" y="6488592"/>
                </a:lnTo>
                <a:lnTo>
                  <a:pt x="11713457" y="6492875"/>
                </a:lnTo>
                <a:cubicBezTo>
                  <a:pt x="11709323" y="6488592"/>
                  <a:pt x="11706591" y="6487928"/>
                  <a:pt x="11704375" y="6487928"/>
                </a:cubicBezTo>
                <a:close/>
                <a:moveTo>
                  <a:pt x="11616140" y="6487928"/>
                </a:moveTo>
                <a:cubicBezTo>
                  <a:pt x="11612448" y="6487928"/>
                  <a:pt x="11609938" y="6488888"/>
                  <a:pt x="11604991" y="6493023"/>
                </a:cubicBezTo>
                <a:lnTo>
                  <a:pt x="11604178" y="6488592"/>
                </a:lnTo>
                <a:lnTo>
                  <a:pt x="11597459" y="6488592"/>
                </a:lnTo>
                <a:lnTo>
                  <a:pt x="11597459" y="6526914"/>
                </a:lnTo>
                <a:lnTo>
                  <a:pt x="11605581" y="6526914"/>
                </a:lnTo>
                <a:lnTo>
                  <a:pt x="11605581" y="6499594"/>
                </a:lnTo>
                <a:cubicBezTo>
                  <a:pt x="11608535" y="6496788"/>
                  <a:pt x="11610971" y="6495385"/>
                  <a:pt x="11613039" y="6495385"/>
                </a:cubicBezTo>
                <a:cubicBezTo>
                  <a:pt x="11616583" y="6495385"/>
                  <a:pt x="11617838" y="6499077"/>
                  <a:pt x="11617838" y="6503434"/>
                </a:cubicBezTo>
                <a:lnTo>
                  <a:pt x="11617838" y="6526914"/>
                </a:lnTo>
                <a:lnTo>
                  <a:pt x="11625813" y="6526914"/>
                </a:lnTo>
                <a:lnTo>
                  <a:pt x="11625813" y="6499594"/>
                </a:lnTo>
                <a:cubicBezTo>
                  <a:pt x="11628766" y="6496788"/>
                  <a:pt x="11631129" y="6495385"/>
                  <a:pt x="11633270" y="6495385"/>
                </a:cubicBezTo>
                <a:cubicBezTo>
                  <a:pt x="11636741" y="6495385"/>
                  <a:pt x="11638070" y="6499077"/>
                  <a:pt x="11638070" y="6503434"/>
                </a:cubicBezTo>
                <a:lnTo>
                  <a:pt x="11638070" y="6526914"/>
                </a:lnTo>
                <a:lnTo>
                  <a:pt x="11646192" y="6526914"/>
                </a:lnTo>
                <a:lnTo>
                  <a:pt x="11646192" y="6501219"/>
                </a:lnTo>
                <a:cubicBezTo>
                  <a:pt x="11646192" y="6492580"/>
                  <a:pt x="11642278" y="6487928"/>
                  <a:pt x="11636371" y="6487928"/>
                </a:cubicBezTo>
                <a:cubicBezTo>
                  <a:pt x="11632606" y="6487928"/>
                  <a:pt x="11630243" y="6488814"/>
                  <a:pt x="11624484" y="6493392"/>
                </a:cubicBezTo>
                <a:cubicBezTo>
                  <a:pt x="11622933" y="6490069"/>
                  <a:pt x="11620053" y="6487928"/>
                  <a:pt x="11616140" y="6487928"/>
                </a:cubicBezTo>
                <a:close/>
                <a:moveTo>
                  <a:pt x="11571912" y="6487928"/>
                </a:moveTo>
                <a:cubicBezTo>
                  <a:pt x="11564454" y="6487928"/>
                  <a:pt x="11558768" y="6494795"/>
                  <a:pt x="11558768" y="6508085"/>
                </a:cubicBezTo>
                <a:cubicBezTo>
                  <a:pt x="11558768" y="6520638"/>
                  <a:pt x="11563420" y="6527578"/>
                  <a:pt x="11570361" y="6527578"/>
                </a:cubicBezTo>
                <a:cubicBezTo>
                  <a:pt x="11573536" y="6527578"/>
                  <a:pt x="11576194" y="6526471"/>
                  <a:pt x="11580994" y="6522484"/>
                </a:cubicBezTo>
                <a:lnTo>
                  <a:pt x="11581806" y="6526914"/>
                </a:lnTo>
                <a:lnTo>
                  <a:pt x="11588451" y="6526914"/>
                </a:lnTo>
                <a:lnTo>
                  <a:pt x="11588451" y="6488592"/>
                </a:lnTo>
                <a:lnTo>
                  <a:pt x="11581806" y="6488592"/>
                </a:lnTo>
                <a:lnTo>
                  <a:pt x="11580994" y="6492875"/>
                </a:lnTo>
                <a:cubicBezTo>
                  <a:pt x="11576859" y="6488592"/>
                  <a:pt x="11574127" y="6487928"/>
                  <a:pt x="11571912" y="6487928"/>
                </a:cubicBezTo>
                <a:close/>
                <a:moveTo>
                  <a:pt x="11542598" y="6487928"/>
                </a:moveTo>
                <a:cubicBezTo>
                  <a:pt x="11535436" y="6487928"/>
                  <a:pt x="11530637" y="6492358"/>
                  <a:pt x="11530637" y="6498634"/>
                </a:cubicBezTo>
                <a:cubicBezTo>
                  <a:pt x="11530637" y="6503434"/>
                  <a:pt x="11532852" y="6507052"/>
                  <a:pt x="11539349" y="6510374"/>
                </a:cubicBezTo>
                <a:cubicBezTo>
                  <a:pt x="11544666" y="6513254"/>
                  <a:pt x="11545552" y="6514509"/>
                  <a:pt x="11545552" y="6516872"/>
                </a:cubicBezTo>
                <a:cubicBezTo>
                  <a:pt x="11545552" y="6519013"/>
                  <a:pt x="11544296" y="6520859"/>
                  <a:pt x="11540531" y="6520859"/>
                </a:cubicBezTo>
                <a:cubicBezTo>
                  <a:pt x="11538316" y="6520859"/>
                  <a:pt x="11535805" y="6520195"/>
                  <a:pt x="11532925" y="6518644"/>
                </a:cubicBezTo>
                <a:lnTo>
                  <a:pt x="11530415" y="6524699"/>
                </a:lnTo>
                <a:cubicBezTo>
                  <a:pt x="11533812" y="6526619"/>
                  <a:pt x="11536913" y="6527578"/>
                  <a:pt x="11541343" y="6527578"/>
                </a:cubicBezTo>
                <a:cubicBezTo>
                  <a:pt x="11548800" y="6527505"/>
                  <a:pt x="11553895" y="6523517"/>
                  <a:pt x="11553895" y="6516355"/>
                </a:cubicBezTo>
                <a:cubicBezTo>
                  <a:pt x="11553895" y="6511556"/>
                  <a:pt x="11551828" y="6508159"/>
                  <a:pt x="11545035" y="6504541"/>
                </a:cubicBezTo>
                <a:cubicBezTo>
                  <a:pt x="11539719" y="6501662"/>
                  <a:pt x="11538685" y="6500480"/>
                  <a:pt x="11538685" y="6498044"/>
                </a:cubicBezTo>
                <a:cubicBezTo>
                  <a:pt x="11538685" y="6495902"/>
                  <a:pt x="11540162" y="6494425"/>
                  <a:pt x="11543189" y="6494425"/>
                </a:cubicBezTo>
                <a:cubicBezTo>
                  <a:pt x="11545625" y="6494425"/>
                  <a:pt x="11548136" y="6495459"/>
                  <a:pt x="11550351" y="6496419"/>
                </a:cubicBezTo>
                <a:lnTo>
                  <a:pt x="11552714" y="6490512"/>
                </a:lnTo>
                <a:cubicBezTo>
                  <a:pt x="11549760" y="6488888"/>
                  <a:pt x="11546364" y="6487928"/>
                  <a:pt x="11542598" y="6487928"/>
                </a:cubicBezTo>
                <a:close/>
                <a:moveTo>
                  <a:pt x="11655126" y="6475670"/>
                </a:moveTo>
                <a:lnTo>
                  <a:pt x="11655126" y="6526987"/>
                </a:lnTo>
                <a:lnTo>
                  <a:pt x="11663248" y="6526987"/>
                </a:lnTo>
                <a:lnTo>
                  <a:pt x="11663248" y="6499667"/>
                </a:lnTo>
                <a:cubicBezTo>
                  <a:pt x="11666202" y="6496861"/>
                  <a:pt x="11668638" y="6495458"/>
                  <a:pt x="11670779" y="6495458"/>
                </a:cubicBezTo>
                <a:cubicBezTo>
                  <a:pt x="11674324" y="6495458"/>
                  <a:pt x="11675727" y="6499150"/>
                  <a:pt x="11675727" y="6503507"/>
                </a:cubicBezTo>
                <a:lnTo>
                  <a:pt x="11675727" y="6526987"/>
                </a:lnTo>
                <a:lnTo>
                  <a:pt x="11683923" y="6526987"/>
                </a:lnTo>
                <a:lnTo>
                  <a:pt x="11683923" y="6526913"/>
                </a:lnTo>
                <a:lnTo>
                  <a:pt x="11683923" y="6501218"/>
                </a:lnTo>
                <a:cubicBezTo>
                  <a:pt x="11683923" y="6492579"/>
                  <a:pt x="11679861" y="6487927"/>
                  <a:pt x="11673881" y="6487927"/>
                </a:cubicBezTo>
                <a:cubicBezTo>
                  <a:pt x="11670115" y="6487927"/>
                  <a:pt x="11667752" y="6488887"/>
                  <a:pt x="11663248" y="6492579"/>
                </a:cubicBezTo>
                <a:lnTo>
                  <a:pt x="11663248" y="6475670"/>
                </a:lnTo>
                <a:close/>
                <a:moveTo>
                  <a:pt x="11939621" y="6475597"/>
                </a:moveTo>
                <a:lnTo>
                  <a:pt x="11939621" y="6491989"/>
                </a:lnTo>
                <a:cubicBezTo>
                  <a:pt x="11935929" y="6488814"/>
                  <a:pt x="11933788" y="6487854"/>
                  <a:pt x="11931203" y="6487854"/>
                </a:cubicBezTo>
                <a:cubicBezTo>
                  <a:pt x="11923746" y="6487854"/>
                  <a:pt x="11918060" y="6494721"/>
                  <a:pt x="11918060" y="6508012"/>
                </a:cubicBezTo>
                <a:cubicBezTo>
                  <a:pt x="11918060" y="6520564"/>
                  <a:pt x="11922712" y="6527505"/>
                  <a:pt x="11929653" y="6527505"/>
                </a:cubicBezTo>
                <a:cubicBezTo>
                  <a:pt x="11932754" y="6527505"/>
                  <a:pt x="11935486" y="6526397"/>
                  <a:pt x="11940285" y="6522410"/>
                </a:cubicBezTo>
                <a:lnTo>
                  <a:pt x="11941098" y="6526840"/>
                </a:lnTo>
                <a:lnTo>
                  <a:pt x="11947743" y="6526840"/>
                </a:lnTo>
                <a:lnTo>
                  <a:pt x="11947743" y="6475597"/>
                </a:lnTo>
                <a:close/>
                <a:moveTo>
                  <a:pt x="11902481" y="6475597"/>
                </a:moveTo>
                <a:lnTo>
                  <a:pt x="11902481" y="6491989"/>
                </a:lnTo>
                <a:cubicBezTo>
                  <a:pt x="11898789" y="6488814"/>
                  <a:pt x="11896648" y="6487854"/>
                  <a:pt x="11894063" y="6487854"/>
                </a:cubicBezTo>
                <a:cubicBezTo>
                  <a:pt x="11886606" y="6487854"/>
                  <a:pt x="11880920" y="6494721"/>
                  <a:pt x="11880920" y="6508012"/>
                </a:cubicBezTo>
                <a:cubicBezTo>
                  <a:pt x="11880920" y="6520564"/>
                  <a:pt x="11885572" y="6527505"/>
                  <a:pt x="11892513" y="6527505"/>
                </a:cubicBezTo>
                <a:cubicBezTo>
                  <a:pt x="11895614" y="6527505"/>
                  <a:pt x="11898346" y="6526397"/>
                  <a:pt x="11903145" y="6522410"/>
                </a:cubicBezTo>
                <a:lnTo>
                  <a:pt x="11903957" y="6526840"/>
                </a:lnTo>
                <a:lnTo>
                  <a:pt x="11910603" y="6526840"/>
                </a:lnTo>
                <a:lnTo>
                  <a:pt x="11910603" y="6475597"/>
                </a:lnTo>
                <a:close/>
                <a:moveTo>
                  <a:pt x="11819192" y="6475597"/>
                </a:moveTo>
                <a:lnTo>
                  <a:pt x="11819192" y="6526914"/>
                </a:lnTo>
                <a:lnTo>
                  <a:pt x="11827314" y="6526914"/>
                </a:lnTo>
                <a:lnTo>
                  <a:pt x="11827314" y="6507864"/>
                </a:lnTo>
                <a:lnTo>
                  <a:pt x="11827388" y="6507864"/>
                </a:lnTo>
                <a:lnTo>
                  <a:pt x="11838021" y="6526914"/>
                </a:lnTo>
                <a:lnTo>
                  <a:pt x="11847693" y="6526914"/>
                </a:lnTo>
                <a:lnTo>
                  <a:pt x="11835067" y="6505280"/>
                </a:lnTo>
                <a:lnTo>
                  <a:pt x="11845700" y="6488592"/>
                </a:lnTo>
                <a:lnTo>
                  <a:pt x="11836618" y="6488592"/>
                </a:lnTo>
                <a:lnTo>
                  <a:pt x="11827388" y="6504467"/>
                </a:lnTo>
                <a:lnTo>
                  <a:pt x="11827314" y="6504467"/>
                </a:lnTo>
                <a:lnTo>
                  <a:pt x="11827314" y="6475597"/>
                </a:lnTo>
                <a:close/>
                <a:moveTo>
                  <a:pt x="11746980" y="6475597"/>
                </a:moveTo>
                <a:lnTo>
                  <a:pt x="11746980" y="6526914"/>
                </a:lnTo>
                <a:lnTo>
                  <a:pt x="11755102" y="6526914"/>
                </a:lnTo>
                <a:lnTo>
                  <a:pt x="11755102" y="6475597"/>
                </a:lnTo>
                <a:close/>
                <a:moveTo>
                  <a:pt x="11729849" y="6475597"/>
                </a:moveTo>
                <a:lnTo>
                  <a:pt x="11729849" y="6526914"/>
                </a:lnTo>
                <a:lnTo>
                  <a:pt x="11737971" y="6526914"/>
                </a:lnTo>
                <a:lnTo>
                  <a:pt x="11737971" y="6475597"/>
                </a:lnTo>
                <a:close/>
                <a:moveTo>
                  <a:pt x="11711021" y="6475597"/>
                </a:moveTo>
                <a:lnTo>
                  <a:pt x="11711021" y="6483276"/>
                </a:lnTo>
                <a:lnTo>
                  <a:pt x="11717888" y="6483276"/>
                </a:lnTo>
                <a:lnTo>
                  <a:pt x="11717888" y="6475597"/>
                </a:lnTo>
                <a:close/>
                <a:moveTo>
                  <a:pt x="11697287" y="6475597"/>
                </a:moveTo>
                <a:lnTo>
                  <a:pt x="11697287" y="6483276"/>
                </a:lnTo>
                <a:lnTo>
                  <a:pt x="11704154" y="6483276"/>
                </a:lnTo>
                <a:lnTo>
                  <a:pt x="11704154" y="6475597"/>
                </a:lnTo>
                <a:close/>
                <a:moveTo>
                  <a:pt x="11726748" y="6411359"/>
                </a:moveTo>
                <a:cubicBezTo>
                  <a:pt x="11728742" y="6411359"/>
                  <a:pt x="11730957" y="6412762"/>
                  <a:pt x="11733837" y="6415567"/>
                </a:cubicBezTo>
                <a:lnTo>
                  <a:pt x="11733837" y="6431738"/>
                </a:lnTo>
                <a:cubicBezTo>
                  <a:pt x="11730883" y="6434544"/>
                  <a:pt x="11728373" y="6436020"/>
                  <a:pt x="11726379" y="6436020"/>
                </a:cubicBezTo>
                <a:cubicBezTo>
                  <a:pt x="11722687" y="6436020"/>
                  <a:pt x="11720472" y="6431516"/>
                  <a:pt x="11720472" y="6423763"/>
                </a:cubicBezTo>
                <a:cubicBezTo>
                  <a:pt x="11720472" y="6415789"/>
                  <a:pt x="11723130" y="6411359"/>
                  <a:pt x="11726748" y="6411359"/>
                </a:cubicBezTo>
                <a:close/>
                <a:moveTo>
                  <a:pt x="11672478" y="6411358"/>
                </a:moveTo>
                <a:cubicBezTo>
                  <a:pt x="11674472" y="6411358"/>
                  <a:pt x="11676687" y="6412761"/>
                  <a:pt x="11679566" y="6415419"/>
                </a:cubicBezTo>
                <a:lnTo>
                  <a:pt x="11679566" y="6431885"/>
                </a:lnTo>
                <a:cubicBezTo>
                  <a:pt x="11676613" y="6434617"/>
                  <a:pt x="11674176" y="6436094"/>
                  <a:pt x="11672109" y="6436094"/>
                </a:cubicBezTo>
                <a:cubicBezTo>
                  <a:pt x="11668417" y="6436094"/>
                  <a:pt x="11666202" y="6431663"/>
                  <a:pt x="11666202" y="6423837"/>
                </a:cubicBezTo>
                <a:cubicBezTo>
                  <a:pt x="11666202" y="6415788"/>
                  <a:pt x="11668860" y="6411358"/>
                  <a:pt x="11672478" y="6411358"/>
                </a:cubicBezTo>
                <a:close/>
                <a:moveTo>
                  <a:pt x="11968935" y="6410990"/>
                </a:moveTo>
                <a:cubicBezTo>
                  <a:pt x="11974694" y="6410990"/>
                  <a:pt x="11976687" y="6416010"/>
                  <a:pt x="11976687" y="6423690"/>
                </a:cubicBezTo>
                <a:cubicBezTo>
                  <a:pt x="11976687" y="6431147"/>
                  <a:pt x="11974694" y="6436316"/>
                  <a:pt x="11968861" y="6436316"/>
                </a:cubicBezTo>
                <a:cubicBezTo>
                  <a:pt x="11963028" y="6436316"/>
                  <a:pt x="11961108" y="6431369"/>
                  <a:pt x="11961108" y="6423690"/>
                </a:cubicBezTo>
                <a:cubicBezTo>
                  <a:pt x="11961108" y="6416232"/>
                  <a:pt x="11963101" y="6410990"/>
                  <a:pt x="11968935" y="6410990"/>
                </a:cubicBezTo>
                <a:close/>
                <a:moveTo>
                  <a:pt x="11859655" y="6410473"/>
                </a:moveTo>
                <a:cubicBezTo>
                  <a:pt x="11864455" y="6410473"/>
                  <a:pt x="11866153" y="6414534"/>
                  <a:pt x="11866153" y="6419481"/>
                </a:cubicBezTo>
                <a:lnTo>
                  <a:pt x="11866153" y="6419998"/>
                </a:lnTo>
                <a:lnTo>
                  <a:pt x="11852789" y="6419998"/>
                </a:lnTo>
                <a:cubicBezTo>
                  <a:pt x="11852936" y="6415198"/>
                  <a:pt x="11854782" y="6410473"/>
                  <a:pt x="11859655" y="6410473"/>
                </a:cubicBezTo>
                <a:close/>
                <a:moveTo>
                  <a:pt x="11801915" y="6410473"/>
                </a:moveTo>
                <a:cubicBezTo>
                  <a:pt x="11806714" y="6410473"/>
                  <a:pt x="11808412" y="6414534"/>
                  <a:pt x="11808412" y="6419481"/>
                </a:cubicBezTo>
                <a:lnTo>
                  <a:pt x="11808412" y="6419998"/>
                </a:lnTo>
                <a:lnTo>
                  <a:pt x="11795048" y="6419998"/>
                </a:lnTo>
                <a:cubicBezTo>
                  <a:pt x="11795196" y="6415198"/>
                  <a:pt x="11797041" y="6410473"/>
                  <a:pt x="11801915" y="6410473"/>
                </a:cubicBezTo>
                <a:close/>
                <a:moveTo>
                  <a:pt x="11696771" y="6404566"/>
                </a:moveTo>
                <a:lnTo>
                  <a:pt x="11696771" y="6442887"/>
                </a:lnTo>
                <a:lnTo>
                  <a:pt x="11704893" y="6442887"/>
                </a:lnTo>
                <a:lnTo>
                  <a:pt x="11704893" y="6404566"/>
                </a:lnTo>
                <a:close/>
                <a:moveTo>
                  <a:pt x="11586162" y="6404492"/>
                </a:moveTo>
                <a:lnTo>
                  <a:pt x="11597016" y="6443256"/>
                </a:lnTo>
                <a:cubicBezTo>
                  <a:pt x="11595540" y="6447022"/>
                  <a:pt x="11592365" y="6449163"/>
                  <a:pt x="11589264" y="6450714"/>
                </a:cubicBezTo>
                <a:lnTo>
                  <a:pt x="11592882" y="6456769"/>
                </a:lnTo>
                <a:cubicBezTo>
                  <a:pt x="11600634" y="6453224"/>
                  <a:pt x="11606172" y="6447391"/>
                  <a:pt x="11608904" y="6436980"/>
                </a:cubicBezTo>
                <a:lnTo>
                  <a:pt x="11617322" y="6404566"/>
                </a:lnTo>
                <a:lnTo>
                  <a:pt x="11608535" y="6404566"/>
                </a:lnTo>
                <a:lnTo>
                  <a:pt x="11603736" y="6425905"/>
                </a:lnTo>
                <a:lnTo>
                  <a:pt x="11602185" y="6434396"/>
                </a:lnTo>
                <a:lnTo>
                  <a:pt x="11602111" y="6434396"/>
                </a:lnTo>
                <a:lnTo>
                  <a:pt x="11600856" y="6427381"/>
                </a:lnTo>
                <a:lnTo>
                  <a:pt x="11595171" y="6404492"/>
                </a:lnTo>
                <a:close/>
                <a:moveTo>
                  <a:pt x="12008807" y="6403901"/>
                </a:moveTo>
                <a:cubicBezTo>
                  <a:pt x="12005853" y="6403901"/>
                  <a:pt x="12004303" y="6404640"/>
                  <a:pt x="11999798" y="6409513"/>
                </a:cubicBezTo>
                <a:lnTo>
                  <a:pt x="11999060" y="6404566"/>
                </a:lnTo>
                <a:lnTo>
                  <a:pt x="11992267" y="6404566"/>
                </a:lnTo>
                <a:lnTo>
                  <a:pt x="11992267" y="6442887"/>
                </a:lnTo>
                <a:lnTo>
                  <a:pt x="12000389" y="6442887"/>
                </a:lnTo>
                <a:lnTo>
                  <a:pt x="12000389" y="6416453"/>
                </a:lnTo>
                <a:cubicBezTo>
                  <a:pt x="12003490" y="6413500"/>
                  <a:pt x="12005189" y="6412245"/>
                  <a:pt x="12008142" y="6412245"/>
                </a:cubicBezTo>
                <a:lnTo>
                  <a:pt x="12010431" y="6412245"/>
                </a:lnTo>
                <a:lnTo>
                  <a:pt x="12010431" y="6403901"/>
                </a:lnTo>
                <a:close/>
                <a:moveTo>
                  <a:pt x="11969008" y="6403901"/>
                </a:moveTo>
                <a:cubicBezTo>
                  <a:pt x="11957933" y="6403901"/>
                  <a:pt x="11952764" y="6411802"/>
                  <a:pt x="11952764" y="6423837"/>
                </a:cubicBezTo>
                <a:cubicBezTo>
                  <a:pt x="11952764" y="6437866"/>
                  <a:pt x="11958080" y="6443478"/>
                  <a:pt x="11968491" y="6443478"/>
                </a:cubicBezTo>
                <a:lnTo>
                  <a:pt x="11968713" y="6443478"/>
                </a:lnTo>
                <a:cubicBezTo>
                  <a:pt x="11979789" y="6443478"/>
                  <a:pt x="11984957" y="6435577"/>
                  <a:pt x="11984957" y="6423542"/>
                </a:cubicBezTo>
                <a:cubicBezTo>
                  <a:pt x="11984957" y="6409513"/>
                  <a:pt x="11979641" y="6403901"/>
                  <a:pt x="11969230" y="6403901"/>
                </a:cubicBezTo>
                <a:close/>
                <a:moveTo>
                  <a:pt x="11900487" y="6403901"/>
                </a:moveTo>
                <a:cubicBezTo>
                  <a:pt x="11896722" y="6403901"/>
                  <a:pt x="11894211" y="6404861"/>
                  <a:pt x="11889264" y="6408996"/>
                </a:cubicBezTo>
                <a:lnTo>
                  <a:pt x="11888452" y="6404566"/>
                </a:lnTo>
                <a:lnTo>
                  <a:pt x="11881733" y="6404566"/>
                </a:lnTo>
                <a:lnTo>
                  <a:pt x="11881733" y="6442887"/>
                </a:lnTo>
                <a:lnTo>
                  <a:pt x="11889855" y="6442887"/>
                </a:lnTo>
                <a:lnTo>
                  <a:pt x="11889855" y="6415567"/>
                </a:lnTo>
                <a:cubicBezTo>
                  <a:pt x="11892808" y="6412762"/>
                  <a:pt x="11895245" y="6411359"/>
                  <a:pt x="11897386" y="6411359"/>
                </a:cubicBezTo>
                <a:cubicBezTo>
                  <a:pt x="11900857" y="6411359"/>
                  <a:pt x="11902333" y="6415051"/>
                  <a:pt x="11902333" y="6419407"/>
                </a:cubicBezTo>
                <a:lnTo>
                  <a:pt x="11902333" y="6442887"/>
                </a:lnTo>
                <a:lnTo>
                  <a:pt x="11910529" y="6442887"/>
                </a:lnTo>
                <a:lnTo>
                  <a:pt x="11910529" y="6417192"/>
                </a:lnTo>
                <a:cubicBezTo>
                  <a:pt x="11910529" y="6408553"/>
                  <a:pt x="11906468" y="6403901"/>
                  <a:pt x="11900487" y="6403901"/>
                </a:cubicBezTo>
                <a:close/>
                <a:moveTo>
                  <a:pt x="11725419" y="6403901"/>
                </a:moveTo>
                <a:cubicBezTo>
                  <a:pt x="11717962" y="6403901"/>
                  <a:pt x="11712276" y="6410768"/>
                  <a:pt x="11712276" y="6423985"/>
                </a:cubicBezTo>
                <a:cubicBezTo>
                  <a:pt x="11712276" y="6436390"/>
                  <a:pt x="11716928" y="6443404"/>
                  <a:pt x="11723869" y="6443404"/>
                </a:cubicBezTo>
                <a:cubicBezTo>
                  <a:pt x="11727191" y="6443404"/>
                  <a:pt x="11729850" y="6442223"/>
                  <a:pt x="11733911" y="6438752"/>
                </a:cubicBezTo>
                <a:lnTo>
                  <a:pt x="11733911" y="6442666"/>
                </a:lnTo>
                <a:cubicBezTo>
                  <a:pt x="11733911" y="6447317"/>
                  <a:pt x="11732508" y="6450345"/>
                  <a:pt x="11725346" y="6450345"/>
                </a:cubicBezTo>
                <a:lnTo>
                  <a:pt x="11717150" y="6450345"/>
                </a:lnTo>
                <a:lnTo>
                  <a:pt x="11718257" y="6456326"/>
                </a:lnTo>
                <a:cubicBezTo>
                  <a:pt x="11720620" y="6456695"/>
                  <a:pt x="11723869" y="6456842"/>
                  <a:pt x="11727044" y="6456842"/>
                </a:cubicBezTo>
                <a:cubicBezTo>
                  <a:pt x="11735092" y="6456842"/>
                  <a:pt x="11741959" y="6453151"/>
                  <a:pt x="11741959" y="6441484"/>
                </a:cubicBezTo>
                <a:lnTo>
                  <a:pt x="11741959" y="6404566"/>
                </a:lnTo>
                <a:lnTo>
                  <a:pt x="11735314" y="6404566"/>
                </a:lnTo>
                <a:lnTo>
                  <a:pt x="11734501" y="6408848"/>
                </a:lnTo>
                <a:cubicBezTo>
                  <a:pt x="11730588" y="6404935"/>
                  <a:pt x="11728078" y="6403901"/>
                  <a:pt x="11725419" y="6403901"/>
                </a:cubicBezTo>
                <a:close/>
                <a:moveTo>
                  <a:pt x="11640802" y="6403901"/>
                </a:moveTo>
                <a:cubicBezTo>
                  <a:pt x="11637036" y="6403901"/>
                  <a:pt x="11634526" y="6404861"/>
                  <a:pt x="11629579" y="6408996"/>
                </a:cubicBezTo>
                <a:lnTo>
                  <a:pt x="11628766" y="6404566"/>
                </a:lnTo>
                <a:lnTo>
                  <a:pt x="11622047" y="6404566"/>
                </a:lnTo>
                <a:lnTo>
                  <a:pt x="11622047" y="6442887"/>
                </a:lnTo>
                <a:lnTo>
                  <a:pt x="11630169" y="6442887"/>
                </a:lnTo>
                <a:lnTo>
                  <a:pt x="11630169" y="6415567"/>
                </a:lnTo>
                <a:cubicBezTo>
                  <a:pt x="11633123" y="6412762"/>
                  <a:pt x="11635559" y="6411359"/>
                  <a:pt x="11637701" y="6411359"/>
                </a:cubicBezTo>
                <a:cubicBezTo>
                  <a:pt x="11641245" y="6411359"/>
                  <a:pt x="11642648" y="6415051"/>
                  <a:pt x="11642648" y="6419407"/>
                </a:cubicBezTo>
                <a:lnTo>
                  <a:pt x="11642648" y="6442887"/>
                </a:lnTo>
                <a:lnTo>
                  <a:pt x="11650770" y="6442887"/>
                </a:lnTo>
                <a:lnTo>
                  <a:pt x="11650770" y="6417192"/>
                </a:lnTo>
                <a:cubicBezTo>
                  <a:pt x="11650770" y="6408553"/>
                  <a:pt x="11646709" y="6403901"/>
                  <a:pt x="11640802" y="6403901"/>
                </a:cubicBezTo>
                <a:close/>
                <a:moveTo>
                  <a:pt x="11860320" y="6403827"/>
                </a:moveTo>
                <a:cubicBezTo>
                  <a:pt x="11850500" y="6403827"/>
                  <a:pt x="11844593" y="6410473"/>
                  <a:pt x="11844593" y="6423837"/>
                </a:cubicBezTo>
                <a:cubicBezTo>
                  <a:pt x="11844593" y="6437497"/>
                  <a:pt x="11848949" y="6443404"/>
                  <a:pt x="11859434" y="6443404"/>
                </a:cubicBezTo>
                <a:cubicBezTo>
                  <a:pt x="11864086" y="6443478"/>
                  <a:pt x="11868590" y="6442592"/>
                  <a:pt x="11873537" y="6440598"/>
                </a:cubicBezTo>
                <a:lnTo>
                  <a:pt x="11872060" y="6434765"/>
                </a:lnTo>
                <a:cubicBezTo>
                  <a:pt x="11867999" y="6435946"/>
                  <a:pt x="11863495" y="6436685"/>
                  <a:pt x="11860615" y="6436685"/>
                </a:cubicBezTo>
                <a:cubicBezTo>
                  <a:pt x="11855151" y="6436685"/>
                  <a:pt x="11852862" y="6433584"/>
                  <a:pt x="11852862" y="6426200"/>
                </a:cubicBezTo>
                <a:lnTo>
                  <a:pt x="11873980" y="6426200"/>
                </a:lnTo>
                <a:cubicBezTo>
                  <a:pt x="11874128" y="6424502"/>
                  <a:pt x="11874201" y="6422213"/>
                  <a:pt x="11874201" y="6420662"/>
                </a:cubicBezTo>
                <a:cubicBezTo>
                  <a:pt x="11874201" y="6409660"/>
                  <a:pt x="11868737" y="6403827"/>
                  <a:pt x="11860320" y="6403827"/>
                </a:cubicBezTo>
                <a:close/>
                <a:moveTo>
                  <a:pt x="11802579" y="6403827"/>
                </a:moveTo>
                <a:cubicBezTo>
                  <a:pt x="11792759" y="6403827"/>
                  <a:pt x="11786852" y="6410473"/>
                  <a:pt x="11786852" y="6423837"/>
                </a:cubicBezTo>
                <a:cubicBezTo>
                  <a:pt x="11786852" y="6437497"/>
                  <a:pt x="11791208" y="6443404"/>
                  <a:pt x="11801693" y="6443404"/>
                </a:cubicBezTo>
                <a:cubicBezTo>
                  <a:pt x="11806345" y="6443478"/>
                  <a:pt x="11810849" y="6442592"/>
                  <a:pt x="11815796" y="6440598"/>
                </a:cubicBezTo>
                <a:lnTo>
                  <a:pt x="11814319" y="6434765"/>
                </a:lnTo>
                <a:cubicBezTo>
                  <a:pt x="11810258" y="6435946"/>
                  <a:pt x="11805754" y="6436685"/>
                  <a:pt x="11802875" y="6436685"/>
                </a:cubicBezTo>
                <a:cubicBezTo>
                  <a:pt x="11797411" y="6436685"/>
                  <a:pt x="11795122" y="6433584"/>
                  <a:pt x="11795122" y="6426200"/>
                </a:cubicBezTo>
                <a:lnTo>
                  <a:pt x="11816239" y="6426200"/>
                </a:lnTo>
                <a:cubicBezTo>
                  <a:pt x="11816387" y="6424502"/>
                  <a:pt x="11816461" y="6422213"/>
                  <a:pt x="11816461" y="6420662"/>
                </a:cubicBezTo>
                <a:cubicBezTo>
                  <a:pt x="11816461" y="6409660"/>
                  <a:pt x="11810997" y="6403827"/>
                  <a:pt x="11802579" y="6403827"/>
                </a:cubicBezTo>
                <a:close/>
                <a:moveTo>
                  <a:pt x="11832483" y="6392530"/>
                </a:moveTo>
                <a:lnTo>
                  <a:pt x="11824435" y="6393712"/>
                </a:lnTo>
                <a:lnTo>
                  <a:pt x="11824435" y="6404566"/>
                </a:lnTo>
                <a:lnTo>
                  <a:pt x="11819193" y="6404566"/>
                </a:lnTo>
                <a:lnTo>
                  <a:pt x="11819193" y="6410990"/>
                </a:lnTo>
                <a:lnTo>
                  <a:pt x="11824435" y="6410990"/>
                </a:lnTo>
                <a:lnTo>
                  <a:pt x="11824435" y="6433879"/>
                </a:lnTo>
                <a:cubicBezTo>
                  <a:pt x="11824435" y="6441632"/>
                  <a:pt x="11828127" y="6443478"/>
                  <a:pt x="11832779" y="6443478"/>
                </a:cubicBezTo>
                <a:cubicBezTo>
                  <a:pt x="11835289" y="6443478"/>
                  <a:pt x="11838095" y="6442961"/>
                  <a:pt x="11840089" y="6442370"/>
                </a:cubicBezTo>
                <a:lnTo>
                  <a:pt x="11839572" y="6436094"/>
                </a:lnTo>
                <a:cubicBezTo>
                  <a:pt x="11838169" y="6436316"/>
                  <a:pt x="11836914" y="6436463"/>
                  <a:pt x="11835880" y="6436463"/>
                </a:cubicBezTo>
                <a:cubicBezTo>
                  <a:pt x="11833148" y="6436463"/>
                  <a:pt x="11832483" y="6435503"/>
                  <a:pt x="11832483" y="6432402"/>
                </a:cubicBezTo>
                <a:lnTo>
                  <a:pt x="11832483" y="6410990"/>
                </a:lnTo>
                <a:lnTo>
                  <a:pt x="11840089" y="6410990"/>
                </a:lnTo>
                <a:lnTo>
                  <a:pt x="11840089" y="6404566"/>
                </a:lnTo>
                <a:lnTo>
                  <a:pt x="11832483" y="6404566"/>
                </a:lnTo>
                <a:close/>
                <a:moveTo>
                  <a:pt x="11535067" y="6392530"/>
                </a:moveTo>
                <a:lnTo>
                  <a:pt x="11531449" y="6442887"/>
                </a:lnTo>
                <a:lnTo>
                  <a:pt x="11539497" y="6442887"/>
                </a:lnTo>
                <a:lnTo>
                  <a:pt x="11542008" y="6402867"/>
                </a:lnTo>
                <a:lnTo>
                  <a:pt x="11542082" y="6402867"/>
                </a:lnTo>
                <a:lnTo>
                  <a:pt x="11553526" y="6442887"/>
                </a:lnTo>
                <a:lnTo>
                  <a:pt x="11560541" y="6442887"/>
                </a:lnTo>
                <a:lnTo>
                  <a:pt x="11571986" y="6402867"/>
                </a:lnTo>
                <a:lnTo>
                  <a:pt x="11572059" y="6402867"/>
                </a:lnTo>
                <a:lnTo>
                  <a:pt x="11574570" y="6442887"/>
                </a:lnTo>
                <a:lnTo>
                  <a:pt x="11583135" y="6442887"/>
                </a:lnTo>
                <a:lnTo>
                  <a:pt x="11579517" y="6392530"/>
                </a:lnTo>
                <a:lnTo>
                  <a:pt x="11567703" y="6392530"/>
                </a:lnTo>
                <a:lnTo>
                  <a:pt x="11557661" y="6427381"/>
                </a:lnTo>
                <a:lnTo>
                  <a:pt x="11557587" y="6427381"/>
                </a:lnTo>
                <a:lnTo>
                  <a:pt x="11547398" y="6392530"/>
                </a:lnTo>
                <a:close/>
                <a:moveTo>
                  <a:pt x="11972331" y="6391570"/>
                </a:moveTo>
                <a:lnTo>
                  <a:pt x="11972331" y="6399249"/>
                </a:lnTo>
                <a:lnTo>
                  <a:pt x="11979198" y="6399249"/>
                </a:lnTo>
                <a:lnTo>
                  <a:pt x="11979198" y="6391570"/>
                </a:lnTo>
                <a:close/>
                <a:moveTo>
                  <a:pt x="11958597" y="6391570"/>
                </a:moveTo>
                <a:lnTo>
                  <a:pt x="11958597" y="6399249"/>
                </a:lnTo>
                <a:lnTo>
                  <a:pt x="11965464" y="6399249"/>
                </a:lnTo>
                <a:lnTo>
                  <a:pt x="11965464" y="6391570"/>
                </a:lnTo>
                <a:close/>
                <a:moveTo>
                  <a:pt x="11750893" y="6391570"/>
                </a:moveTo>
                <a:lnTo>
                  <a:pt x="11750893" y="6442887"/>
                </a:lnTo>
                <a:lnTo>
                  <a:pt x="11759015" y="6442887"/>
                </a:lnTo>
                <a:lnTo>
                  <a:pt x="11759015" y="6415567"/>
                </a:lnTo>
                <a:cubicBezTo>
                  <a:pt x="11761969" y="6412762"/>
                  <a:pt x="11764405" y="6411359"/>
                  <a:pt x="11766547" y="6411359"/>
                </a:cubicBezTo>
                <a:cubicBezTo>
                  <a:pt x="11770017" y="6411359"/>
                  <a:pt x="11771494" y="6415051"/>
                  <a:pt x="11771494" y="6419407"/>
                </a:cubicBezTo>
                <a:lnTo>
                  <a:pt x="11771494" y="6442887"/>
                </a:lnTo>
                <a:lnTo>
                  <a:pt x="11779690" y="6442887"/>
                </a:lnTo>
                <a:lnTo>
                  <a:pt x="11779690" y="6417192"/>
                </a:lnTo>
                <a:cubicBezTo>
                  <a:pt x="11779690" y="6408553"/>
                  <a:pt x="11775629" y="6403901"/>
                  <a:pt x="11769648" y="6403901"/>
                </a:cubicBezTo>
                <a:cubicBezTo>
                  <a:pt x="11765882" y="6403901"/>
                  <a:pt x="11763519" y="6404861"/>
                  <a:pt x="11759015" y="6408553"/>
                </a:cubicBezTo>
                <a:lnTo>
                  <a:pt x="11759015" y="6391570"/>
                </a:lnTo>
                <a:close/>
                <a:moveTo>
                  <a:pt x="11696770" y="6391570"/>
                </a:moveTo>
                <a:lnTo>
                  <a:pt x="11696770" y="6399914"/>
                </a:lnTo>
                <a:lnTo>
                  <a:pt x="11704892" y="6399914"/>
                </a:lnTo>
                <a:lnTo>
                  <a:pt x="11704892" y="6391570"/>
                </a:lnTo>
                <a:close/>
                <a:moveTo>
                  <a:pt x="11679566" y="6391496"/>
                </a:moveTo>
                <a:lnTo>
                  <a:pt x="11679566" y="6391570"/>
                </a:lnTo>
                <a:lnTo>
                  <a:pt x="11679566" y="6407962"/>
                </a:lnTo>
                <a:cubicBezTo>
                  <a:pt x="11675875" y="6404713"/>
                  <a:pt x="11673733" y="6403827"/>
                  <a:pt x="11671149" y="6403827"/>
                </a:cubicBezTo>
                <a:cubicBezTo>
                  <a:pt x="11663691" y="6403827"/>
                  <a:pt x="11658006" y="6410694"/>
                  <a:pt x="11658006" y="6423984"/>
                </a:cubicBezTo>
                <a:cubicBezTo>
                  <a:pt x="11658006" y="6436537"/>
                  <a:pt x="11662658" y="6443477"/>
                  <a:pt x="11669598" y="6443477"/>
                </a:cubicBezTo>
                <a:cubicBezTo>
                  <a:pt x="11672700" y="6443477"/>
                  <a:pt x="11675432" y="6442370"/>
                  <a:pt x="11680231" y="6438383"/>
                </a:cubicBezTo>
                <a:lnTo>
                  <a:pt x="11681043" y="6442813"/>
                </a:lnTo>
                <a:lnTo>
                  <a:pt x="11687762" y="6442813"/>
                </a:lnTo>
                <a:lnTo>
                  <a:pt x="11687762" y="6391496"/>
                </a:lnTo>
                <a:close/>
                <a:moveTo>
                  <a:pt x="11947005" y="6388543"/>
                </a:moveTo>
                <a:cubicBezTo>
                  <a:pt x="11939547" y="6388543"/>
                  <a:pt x="11936151" y="6392530"/>
                  <a:pt x="11936151" y="6400209"/>
                </a:cubicBezTo>
                <a:lnTo>
                  <a:pt x="11936151" y="6404640"/>
                </a:lnTo>
                <a:lnTo>
                  <a:pt x="11930908" y="6404640"/>
                </a:lnTo>
                <a:lnTo>
                  <a:pt x="11930908" y="6411063"/>
                </a:lnTo>
                <a:lnTo>
                  <a:pt x="11936151" y="6411063"/>
                </a:lnTo>
                <a:lnTo>
                  <a:pt x="11936151" y="6442961"/>
                </a:lnTo>
                <a:lnTo>
                  <a:pt x="11944199" y="6442961"/>
                </a:lnTo>
                <a:lnTo>
                  <a:pt x="11944199" y="6411063"/>
                </a:lnTo>
                <a:lnTo>
                  <a:pt x="11950697" y="6411063"/>
                </a:lnTo>
                <a:lnTo>
                  <a:pt x="11950697" y="6404566"/>
                </a:lnTo>
                <a:lnTo>
                  <a:pt x="11944199" y="6404566"/>
                </a:lnTo>
                <a:lnTo>
                  <a:pt x="11944199" y="6400135"/>
                </a:lnTo>
                <a:cubicBezTo>
                  <a:pt x="11944199" y="6396591"/>
                  <a:pt x="11945233" y="6394819"/>
                  <a:pt x="11948408" y="6394819"/>
                </a:cubicBezTo>
                <a:cubicBezTo>
                  <a:pt x="11949441" y="6394819"/>
                  <a:pt x="11950771" y="6394967"/>
                  <a:pt x="11951730" y="6395115"/>
                </a:cubicBezTo>
                <a:lnTo>
                  <a:pt x="11952247" y="6389134"/>
                </a:lnTo>
                <a:cubicBezTo>
                  <a:pt x="11950623" y="6388691"/>
                  <a:pt x="11948998" y="6388543"/>
                  <a:pt x="11947005" y="6388543"/>
                </a:cubicBezTo>
                <a:close/>
                <a:moveTo>
                  <a:pt x="11174889" y="6357310"/>
                </a:moveTo>
                <a:lnTo>
                  <a:pt x="11129332" y="6402794"/>
                </a:lnTo>
                <a:lnTo>
                  <a:pt x="11129332" y="6423246"/>
                </a:lnTo>
                <a:lnTo>
                  <a:pt x="11195269" y="6357310"/>
                </a:lnTo>
                <a:close/>
                <a:moveTo>
                  <a:pt x="11129258" y="6357310"/>
                </a:moveTo>
                <a:lnTo>
                  <a:pt x="11129184" y="6382488"/>
                </a:lnTo>
                <a:lnTo>
                  <a:pt x="11154437" y="6357310"/>
                </a:lnTo>
                <a:close/>
                <a:moveTo>
                  <a:pt x="11277375" y="6296025"/>
                </a:moveTo>
                <a:lnTo>
                  <a:pt x="11068047" y="6505353"/>
                </a:lnTo>
                <a:lnTo>
                  <a:pt x="11078237" y="6515543"/>
                </a:lnTo>
                <a:lnTo>
                  <a:pt x="11129332" y="6464448"/>
                </a:lnTo>
                <a:lnTo>
                  <a:pt x="11129332" y="6484901"/>
                </a:lnTo>
                <a:lnTo>
                  <a:pt x="11088500" y="6525733"/>
                </a:lnTo>
                <a:lnTo>
                  <a:pt x="11098689" y="6535922"/>
                </a:lnTo>
                <a:lnTo>
                  <a:pt x="11129332" y="6505280"/>
                </a:lnTo>
                <a:lnTo>
                  <a:pt x="11129332" y="6525733"/>
                </a:lnTo>
                <a:lnTo>
                  <a:pt x="11108879" y="6546185"/>
                </a:lnTo>
                <a:lnTo>
                  <a:pt x="11119069" y="6556375"/>
                </a:lnTo>
                <a:lnTo>
                  <a:pt x="11129258" y="6546185"/>
                </a:lnTo>
                <a:lnTo>
                  <a:pt x="11129258" y="6581775"/>
                </a:lnTo>
                <a:lnTo>
                  <a:pt x="11136863" y="6574170"/>
                </a:lnTo>
                <a:lnTo>
                  <a:pt x="11147053" y="6584359"/>
                </a:lnTo>
                <a:lnTo>
                  <a:pt x="11129332" y="6602228"/>
                </a:lnTo>
                <a:lnTo>
                  <a:pt x="11129332" y="6622681"/>
                </a:lnTo>
                <a:lnTo>
                  <a:pt x="11157316" y="6594696"/>
                </a:lnTo>
                <a:lnTo>
                  <a:pt x="11167506" y="6604886"/>
                </a:lnTo>
                <a:lnTo>
                  <a:pt x="11129332" y="6643134"/>
                </a:lnTo>
                <a:lnTo>
                  <a:pt x="11129332" y="6653323"/>
                </a:lnTo>
                <a:lnTo>
                  <a:pt x="11139521" y="6653323"/>
                </a:lnTo>
                <a:lnTo>
                  <a:pt x="11177769" y="6615076"/>
                </a:lnTo>
                <a:lnTo>
                  <a:pt x="11187959" y="6625265"/>
                </a:lnTo>
                <a:lnTo>
                  <a:pt x="11159900" y="6653249"/>
                </a:lnTo>
                <a:lnTo>
                  <a:pt x="11180353" y="6653249"/>
                </a:lnTo>
                <a:lnTo>
                  <a:pt x="11198148" y="6635455"/>
                </a:lnTo>
                <a:lnTo>
                  <a:pt x="11208338" y="6645644"/>
                </a:lnTo>
                <a:lnTo>
                  <a:pt x="11200732" y="6653249"/>
                </a:lnTo>
                <a:lnTo>
                  <a:pt x="11236322" y="6653249"/>
                </a:lnTo>
                <a:lnTo>
                  <a:pt x="11226132" y="6663439"/>
                </a:lnTo>
                <a:lnTo>
                  <a:pt x="11236322" y="6673628"/>
                </a:lnTo>
                <a:lnTo>
                  <a:pt x="11256775" y="6653176"/>
                </a:lnTo>
                <a:lnTo>
                  <a:pt x="11277228" y="6653176"/>
                </a:lnTo>
                <a:lnTo>
                  <a:pt x="11246585" y="6683818"/>
                </a:lnTo>
                <a:lnTo>
                  <a:pt x="11256775" y="6694007"/>
                </a:lnTo>
                <a:lnTo>
                  <a:pt x="11297681" y="6653102"/>
                </a:lnTo>
                <a:lnTo>
                  <a:pt x="11318134" y="6653102"/>
                </a:lnTo>
                <a:lnTo>
                  <a:pt x="11267038" y="6704197"/>
                </a:lnTo>
                <a:lnTo>
                  <a:pt x="11277228" y="6714387"/>
                </a:lnTo>
                <a:lnTo>
                  <a:pt x="11486556" y="6505058"/>
                </a:lnTo>
                <a:lnTo>
                  <a:pt x="11476441" y="6495090"/>
                </a:lnTo>
                <a:lnTo>
                  <a:pt x="11425345" y="6546185"/>
                </a:lnTo>
                <a:lnTo>
                  <a:pt x="11425345" y="6525733"/>
                </a:lnTo>
                <a:lnTo>
                  <a:pt x="11466177" y="6484827"/>
                </a:lnTo>
                <a:lnTo>
                  <a:pt x="11455988" y="6474637"/>
                </a:lnTo>
                <a:lnTo>
                  <a:pt x="11425345" y="6505280"/>
                </a:lnTo>
                <a:lnTo>
                  <a:pt x="11425345" y="6484827"/>
                </a:lnTo>
                <a:lnTo>
                  <a:pt x="11445798" y="6464374"/>
                </a:lnTo>
                <a:lnTo>
                  <a:pt x="11435609" y="6454184"/>
                </a:lnTo>
                <a:lnTo>
                  <a:pt x="11425419" y="6464374"/>
                </a:lnTo>
                <a:lnTo>
                  <a:pt x="11425419" y="6428784"/>
                </a:lnTo>
                <a:lnTo>
                  <a:pt x="11417814" y="6436390"/>
                </a:lnTo>
                <a:lnTo>
                  <a:pt x="11407624" y="6426200"/>
                </a:lnTo>
                <a:lnTo>
                  <a:pt x="11425419" y="6408405"/>
                </a:lnTo>
                <a:lnTo>
                  <a:pt x="11425419" y="6387952"/>
                </a:lnTo>
                <a:lnTo>
                  <a:pt x="11397435" y="6415937"/>
                </a:lnTo>
                <a:lnTo>
                  <a:pt x="11387245" y="6405747"/>
                </a:lnTo>
                <a:lnTo>
                  <a:pt x="11425493" y="6367499"/>
                </a:lnTo>
                <a:lnTo>
                  <a:pt x="11425493" y="6357310"/>
                </a:lnTo>
                <a:lnTo>
                  <a:pt x="11415303" y="6357310"/>
                </a:lnTo>
                <a:lnTo>
                  <a:pt x="11377056" y="6395558"/>
                </a:lnTo>
                <a:lnTo>
                  <a:pt x="11366866" y="6385368"/>
                </a:lnTo>
                <a:lnTo>
                  <a:pt x="11394924" y="6357310"/>
                </a:lnTo>
                <a:lnTo>
                  <a:pt x="11374471" y="6357310"/>
                </a:lnTo>
                <a:lnTo>
                  <a:pt x="11356677" y="6375105"/>
                </a:lnTo>
                <a:lnTo>
                  <a:pt x="11346487" y="6364915"/>
                </a:lnTo>
                <a:lnTo>
                  <a:pt x="11353797" y="6357310"/>
                </a:lnTo>
                <a:lnTo>
                  <a:pt x="11318207" y="6357310"/>
                </a:lnTo>
                <a:lnTo>
                  <a:pt x="11328397" y="6347120"/>
                </a:lnTo>
                <a:lnTo>
                  <a:pt x="11318207" y="6336931"/>
                </a:lnTo>
                <a:lnTo>
                  <a:pt x="11297755" y="6357310"/>
                </a:lnTo>
                <a:lnTo>
                  <a:pt x="11277302" y="6357310"/>
                </a:lnTo>
                <a:lnTo>
                  <a:pt x="11307944" y="6326667"/>
                </a:lnTo>
                <a:lnTo>
                  <a:pt x="11297755" y="6316478"/>
                </a:lnTo>
                <a:lnTo>
                  <a:pt x="11256923" y="6357310"/>
                </a:lnTo>
                <a:lnTo>
                  <a:pt x="11236470" y="6357310"/>
                </a:lnTo>
                <a:lnTo>
                  <a:pt x="11287565" y="6306215"/>
                </a:lnTo>
                <a:close/>
                <a:moveTo>
                  <a:pt x="0" y="0"/>
                </a:moveTo>
                <a:lnTo>
                  <a:pt x="12191997" y="0"/>
                </a:lnTo>
                <a:lnTo>
                  <a:pt x="12191997" y="6857999"/>
                </a:lnTo>
                <a:lnTo>
                  <a:pt x="0" y="6857999"/>
                </a:lnTo>
                <a:close/>
              </a:path>
            </a:pathLst>
          </a:custGeom>
          <a:solidFill>
            <a:srgbClr val="F7F7F7"/>
          </a:solidFill>
        </p:spPr>
        <p:txBody>
          <a:bodyPr wrap="square">
            <a:noAutofit/>
          </a:bodyPr>
          <a:lstStyle/>
          <a:p>
            <a:r>
              <a:rPr lang="sv-SE"/>
              <a:t>Klicka på ikonen för att lägga till en bild</a:t>
            </a:r>
          </a:p>
        </p:txBody>
      </p:sp>
      <p:sp>
        <p:nvSpPr>
          <p:cNvPr id="2" name="Rektangel 1" descr="TagShapePrint">
            <a:extLst>
              <a:ext uri="{FF2B5EF4-FFF2-40B4-BE49-F238E27FC236}">
                <a16:creationId xmlns:a16="http://schemas.microsoft.com/office/drawing/2014/main" id="{D2624664-E304-43C3-94AF-7C6457527487}"/>
              </a:ext>
            </a:extLst>
          </p:cNvPr>
          <p:cNvSpPr/>
          <p:nvPr>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0" name="Frihandsfigur: Form 29">
            <a:extLst>
              <a:ext uri="{FF2B5EF4-FFF2-40B4-BE49-F238E27FC236}">
                <a16:creationId xmlns:a16="http://schemas.microsoft.com/office/drawing/2014/main" id="{6A0C8408-72A2-079E-5389-9EB7868FDE30}"/>
              </a:ext>
            </a:extLst>
          </p:cNvPr>
          <p:cNvSpPr/>
          <p:nvPr userDrawn="1"/>
        </p:nvSpPr>
        <p:spPr>
          <a:xfrm>
            <a:off x="11068050" y="6296026"/>
            <a:ext cx="418509" cy="418361"/>
          </a:xfrm>
          <a:custGeom>
            <a:avLst/>
            <a:gdLst>
              <a:gd name="connsiteX0" fmla="*/ 127222 w 418509"/>
              <a:gd name="connsiteY0" fmla="*/ 61285 h 418361"/>
              <a:gd name="connsiteX1" fmla="*/ 61285 w 418509"/>
              <a:gd name="connsiteY1" fmla="*/ 127221 h 418361"/>
              <a:gd name="connsiteX2" fmla="*/ 61285 w 418509"/>
              <a:gd name="connsiteY2" fmla="*/ 106769 h 418361"/>
              <a:gd name="connsiteX3" fmla="*/ 106842 w 418509"/>
              <a:gd name="connsiteY3" fmla="*/ 61285 h 418361"/>
              <a:gd name="connsiteX4" fmla="*/ 127222 w 418509"/>
              <a:gd name="connsiteY4" fmla="*/ 61285 h 418361"/>
              <a:gd name="connsiteX5" fmla="*/ 61211 w 418509"/>
              <a:gd name="connsiteY5" fmla="*/ 61285 h 418361"/>
              <a:gd name="connsiteX6" fmla="*/ 61137 w 418509"/>
              <a:gd name="connsiteY6" fmla="*/ 86463 h 418361"/>
              <a:gd name="connsiteX7" fmla="*/ 86390 w 418509"/>
              <a:gd name="connsiteY7" fmla="*/ 61285 h 418361"/>
              <a:gd name="connsiteX8" fmla="*/ 61211 w 418509"/>
              <a:gd name="connsiteY8" fmla="*/ 61285 h 418361"/>
              <a:gd name="connsiteX9" fmla="*/ 311667 w 418509"/>
              <a:gd name="connsiteY9" fmla="*/ 357224 h 418361"/>
              <a:gd name="connsiteX10" fmla="*/ 357224 w 418509"/>
              <a:gd name="connsiteY10" fmla="*/ 311741 h 418361"/>
              <a:gd name="connsiteX11" fmla="*/ 357224 w 418509"/>
              <a:gd name="connsiteY11" fmla="*/ 291288 h 418361"/>
              <a:gd name="connsiteX12" fmla="*/ 291214 w 418509"/>
              <a:gd name="connsiteY12" fmla="*/ 357224 h 418361"/>
              <a:gd name="connsiteX13" fmla="*/ 311667 w 418509"/>
              <a:gd name="connsiteY13" fmla="*/ 357224 h 418361"/>
              <a:gd name="connsiteX14" fmla="*/ 357224 w 418509"/>
              <a:gd name="connsiteY14" fmla="*/ 357224 h 418361"/>
              <a:gd name="connsiteX15" fmla="*/ 357298 w 418509"/>
              <a:gd name="connsiteY15" fmla="*/ 332046 h 418361"/>
              <a:gd name="connsiteX16" fmla="*/ 332120 w 418509"/>
              <a:gd name="connsiteY16" fmla="*/ 357224 h 418361"/>
              <a:gd name="connsiteX17" fmla="*/ 357224 w 418509"/>
              <a:gd name="connsiteY17" fmla="*/ 357224 h 418361"/>
              <a:gd name="connsiteX18" fmla="*/ 408394 w 418509"/>
              <a:gd name="connsiteY18" fmla="*/ 199065 h 418361"/>
              <a:gd name="connsiteX19" fmla="*/ 357298 w 418509"/>
              <a:gd name="connsiteY19" fmla="*/ 250160 h 418361"/>
              <a:gd name="connsiteX20" fmla="*/ 357298 w 418509"/>
              <a:gd name="connsiteY20" fmla="*/ 229708 h 418361"/>
              <a:gd name="connsiteX21" fmla="*/ 398130 w 418509"/>
              <a:gd name="connsiteY21" fmla="*/ 188802 h 418361"/>
              <a:gd name="connsiteX22" fmla="*/ 387941 w 418509"/>
              <a:gd name="connsiteY22" fmla="*/ 178612 h 418361"/>
              <a:gd name="connsiteX23" fmla="*/ 357298 w 418509"/>
              <a:gd name="connsiteY23" fmla="*/ 209255 h 418361"/>
              <a:gd name="connsiteX24" fmla="*/ 357298 w 418509"/>
              <a:gd name="connsiteY24" fmla="*/ 188802 h 418361"/>
              <a:gd name="connsiteX25" fmla="*/ 377751 w 418509"/>
              <a:gd name="connsiteY25" fmla="*/ 168349 h 418361"/>
              <a:gd name="connsiteX26" fmla="*/ 367562 w 418509"/>
              <a:gd name="connsiteY26" fmla="*/ 158159 h 418361"/>
              <a:gd name="connsiteX27" fmla="*/ 357372 w 418509"/>
              <a:gd name="connsiteY27" fmla="*/ 168349 h 418361"/>
              <a:gd name="connsiteX28" fmla="*/ 357372 w 418509"/>
              <a:gd name="connsiteY28" fmla="*/ 132759 h 418361"/>
              <a:gd name="connsiteX29" fmla="*/ 349767 w 418509"/>
              <a:gd name="connsiteY29" fmla="*/ 140365 h 418361"/>
              <a:gd name="connsiteX30" fmla="*/ 339577 w 418509"/>
              <a:gd name="connsiteY30" fmla="*/ 130175 h 418361"/>
              <a:gd name="connsiteX31" fmla="*/ 357372 w 418509"/>
              <a:gd name="connsiteY31" fmla="*/ 112380 h 418361"/>
              <a:gd name="connsiteX32" fmla="*/ 357372 w 418509"/>
              <a:gd name="connsiteY32" fmla="*/ 91927 h 418361"/>
              <a:gd name="connsiteX33" fmla="*/ 329388 w 418509"/>
              <a:gd name="connsiteY33" fmla="*/ 119912 h 418361"/>
              <a:gd name="connsiteX34" fmla="*/ 319198 w 418509"/>
              <a:gd name="connsiteY34" fmla="*/ 109722 h 418361"/>
              <a:gd name="connsiteX35" fmla="*/ 357446 w 418509"/>
              <a:gd name="connsiteY35" fmla="*/ 71474 h 418361"/>
              <a:gd name="connsiteX36" fmla="*/ 357446 w 418509"/>
              <a:gd name="connsiteY36" fmla="*/ 61285 h 418361"/>
              <a:gd name="connsiteX37" fmla="*/ 347256 w 418509"/>
              <a:gd name="connsiteY37" fmla="*/ 61285 h 418361"/>
              <a:gd name="connsiteX38" fmla="*/ 309009 w 418509"/>
              <a:gd name="connsiteY38" fmla="*/ 99533 h 418361"/>
              <a:gd name="connsiteX39" fmla="*/ 298819 w 418509"/>
              <a:gd name="connsiteY39" fmla="*/ 89343 h 418361"/>
              <a:gd name="connsiteX40" fmla="*/ 326877 w 418509"/>
              <a:gd name="connsiteY40" fmla="*/ 61285 h 418361"/>
              <a:gd name="connsiteX41" fmla="*/ 306424 w 418509"/>
              <a:gd name="connsiteY41" fmla="*/ 61285 h 418361"/>
              <a:gd name="connsiteX42" fmla="*/ 288630 w 418509"/>
              <a:gd name="connsiteY42" fmla="*/ 79080 h 418361"/>
              <a:gd name="connsiteX43" fmla="*/ 278440 w 418509"/>
              <a:gd name="connsiteY43" fmla="*/ 68890 h 418361"/>
              <a:gd name="connsiteX44" fmla="*/ 285750 w 418509"/>
              <a:gd name="connsiteY44" fmla="*/ 61285 h 418361"/>
              <a:gd name="connsiteX45" fmla="*/ 250160 w 418509"/>
              <a:gd name="connsiteY45" fmla="*/ 61285 h 418361"/>
              <a:gd name="connsiteX46" fmla="*/ 260350 w 418509"/>
              <a:gd name="connsiteY46" fmla="*/ 51095 h 418361"/>
              <a:gd name="connsiteX47" fmla="*/ 250160 w 418509"/>
              <a:gd name="connsiteY47" fmla="*/ 40906 h 418361"/>
              <a:gd name="connsiteX48" fmla="*/ 229708 w 418509"/>
              <a:gd name="connsiteY48" fmla="*/ 61285 h 418361"/>
              <a:gd name="connsiteX49" fmla="*/ 209255 w 418509"/>
              <a:gd name="connsiteY49" fmla="*/ 61285 h 418361"/>
              <a:gd name="connsiteX50" fmla="*/ 239897 w 418509"/>
              <a:gd name="connsiteY50" fmla="*/ 30642 h 418361"/>
              <a:gd name="connsiteX51" fmla="*/ 229708 w 418509"/>
              <a:gd name="connsiteY51" fmla="*/ 20453 h 418361"/>
              <a:gd name="connsiteX52" fmla="*/ 188876 w 418509"/>
              <a:gd name="connsiteY52" fmla="*/ 61285 h 418361"/>
              <a:gd name="connsiteX53" fmla="*/ 168423 w 418509"/>
              <a:gd name="connsiteY53" fmla="*/ 61285 h 418361"/>
              <a:gd name="connsiteX54" fmla="*/ 219518 w 418509"/>
              <a:gd name="connsiteY54" fmla="*/ 10190 h 418361"/>
              <a:gd name="connsiteX55" fmla="*/ 209328 w 418509"/>
              <a:gd name="connsiteY55" fmla="*/ 0 h 418361"/>
              <a:gd name="connsiteX56" fmla="*/ 0 w 418509"/>
              <a:gd name="connsiteY56" fmla="*/ 209328 h 418361"/>
              <a:gd name="connsiteX57" fmla="*/ 10190 w 418509"/>
              <a:gd name="connsiteY57" fmla="*/ 219518 h 418361"/>
              <a:gd name="connsiteX58" fmla="*/ 61285 w 418509"/>
              <a:gd name="connsiteY58" fmla="*/ 168423 h 418361"/>
              <a:gd name="connsiteX59" fmla="*/ 61285 w 418509"/>
              <a:gd name="connsiteY59" fmla="*/ 188876 h 418361"/>
              <a:gd name="connsiteX60" fmla="*/ 20453 w 418509"/>
              <a:gd name="connsiteY60" fmla="*/ 229708 h 418361"/>
              <a:gd name="connsiteX61" fmla="*/ 30642 w 418509"/>
              <a:gd name="connsiteY61" fmla="*/ 239897 h 418361"/>
              <a:gd name="connsiteX62" fmla="*/ 61285 w 418509"/>
              <a:gd name="connsiteY62" fmla="*/ 209255 h 418361"/>
              <a:gd name="connsiteX63" fmla="*/ 61285 w 418509"/>
              <a:gd name="connsiteY63" fmla="*/ 229708 h 418361"/>
              <a:gd name="connsiteX64" fmla="*/ 40832 w 418509"/>
              <a:gd name="connsiteY64" fmla="*/ 250160 h 418361"/>
              <a:gd name="connsiteX65" fmla="*/ 51022 w 418509"/>
              <a:gd name="connsiteY65" fmla="*/ 260350 h 418361"/>
              <a:gd name="connsiteX66" fmla="*/ 61211 w 418509"/>
              <a:gd name="connsiteY66" fmla="*/ 250160 h 418361"/>
              <a:gd name="connsiteX67" fmla="*/ 61211 w 418509"/>
              <a:gd name="connsiteY67" fmla="*/ 285750 h 418361"/>
              <a:gd name="connsiteX68" fmla="*/ 68816 w 418509"/>
              <a:gd name="connsiteY68" fmla="*/ 278145 h 418361"/>
              <a:gd name="connsiteX69" fmla="*/ 79006 w 418509"/>
              <a:gd name="connsiteY69" fmla="*/ 288334 h 418361"/>
              <a:gd name="connsiteX70" fmla="*/ 61285 w 418509"/>
              <a:gd name="connsiteY70" fmla="*/ 306203 h 418361"/>
              <a:gd name="connsiteX71" fmla="*/ 61285 w 418509"/>
              <a:gd name="connsiteY71" fmla="*/ 326656 h 418361"/>
              <a:gd name="connsiteX72" fmla="*/ 89269 w 418509"/>
              <a:gd name="connsiteY72" fmla="*/ 298671 h 418361"/>
              <a:gd name="connsiteX73" fmla="*/ 99459 w 418509"/>
              <a:gd name="connsiteY73" fmla="*/ 308861 h 418361"/>
              <a:gd name="connsiteX74" fmla="*/ 61285 w 418509"/>
              <a:gd name="connsiteY74" fmla="*/ 347109 h 418361"/>
              <a:gd name="connsiteX75" fmla="*/ 61285 w 418509"/>
              <a:gd name="connsiteY75" fmla="*/ 357298 h 418361"/>
              <a:gd name="connsiteX76" fmla="*/ 71474 w 418509"/>
              <a:gd name="connsiteY76" fmla="*/ 357298 h 418361"/>
              <a:gd name="connsiteX77" fmla="*/ 109722 w 418509"/>
              <a:gd name="connsiteY77" fmla="*/ 319051 h 418361"/>
              <a:gd name="connsiteX78" fmla="*/ 119912 w 418509"/>
              <a:gd name="connsiteY78" fmla="*/ 329240 h 418361"/>
              <a:gd name="connsiteX79" fmla="*/ 91853 w 418509"/>
              <a:gd name="connsiteY79" fmla="*/ 357224 h 418361"/>
              <a:gd name="connsiteX80" fmla="*/ 112306 w 418509"/>
              <a:gd name="connsiteY80" fmla="*/ 357224 h 418361"/>
              <a:gd name="connsiteX81" fmla="*/ 130101 w 418509"/>
              <a:gd name="connsiteY81" fmla="*/ 339430 h 418361"/>
              <a:gd name="connsiteX82" fmla="*/ 140291 w 418509"/>
              <a:gd name="connsiteY82" fmla="*/ 349619 h 418361"/>
              <a:gd name="connsiteX83" fmla="*/ 132685 w 418509"/>
              <a:gd name="connsiteY83" fmla="*/ 357224 h 418361"/>
              <a:gd name="connsiteX84" fmla="*/ 168275 w 418509"/>
              <a:gd name="connsiteY84" fmla="*/ 357224 h 418361"/>
              <a:gd name="connsiteX85" fmla="*/ 158085 w 418509"/>
              <a:gd name="connsiteY85" fmla="*/ 367414 h 418361"/>
              <a:gd name="connsiteX86" fmla="*/ 168275 w 418509"/>
              <a:gd name="connsiteY86" fmla="*/ 377603 h 418361"/>
              <a:gd name="connsiteX87" fmla="*/ 188728 w 418509"/>
              <a:gd name="connsiteY87" fmla="*/ 357151 h 418361"/>
              <a:gd name="connsiteX88" fmla="*/ 209181 w 418509"/>
              <a:gd name="connsiteY88" fmla="*/ 357151 h 418361"/>
              <a:gd name="connsiteX89" fmla="*/ 178538 w 418509"/>
              <a:gd name="connsiteY89" fmla="*/ 387793 h 418361"/>
              <a:gd name="connsiteX90" fmla="*/ 188728 w 418509"/>
              <a:gd name="connsiteY90" fmla="*/ 397982 h 418361"/>
              <a:gd name="connsiteX91" fmla="*/ 229634 w 418509"/>
              <a:gd name="connsiteY91" fmla="*/ 357077 h 418361"/>
              <a:gd name="connsiteX92" fmla="*/ 250087 w 418509"/>
              <a:gd name="connsiteY92" fmla="*/ 357077 h 418361"/>
              <a:gd name="connsiteX93" fmla="*/ 198991 w 418509"/>
              <a:gd name="connsiteY93" fmla="*/ 408172 h 418361"/>
              <a:gd name="connsiteX94" fmla="*/ 209181 w 418509"/>
              <a:gd name="connsiteY94" fmla="*/ 418362 h 418361"/>
              <a:gd name="connsiteX95" fmla="*/ 418509 w 418509"/>
              <a:gd name="connsiteY95" fmla="*/ 209033 h 418361"/>
              <a:gd name="connsiteX96" fmla="*/ 408394 w 418509"/>
              <a:gd name="connsiteY96" fmla="*/ 199065 h 41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18509" h="418361">
                <a:moveTo>
                  <a:pt x="127222" y="61285"/>
                </a:moveTo>
                <a:lnTo>
                  <a:pt x="61285" y="127221"/>
                </a:lnTo>
                <a:lnTo>
                  <a:pt x="61285" y="106769"/>
                </a:lnTo>
                <a:lnTo>
                  <a:pt x="106842" y="61285"/>
                </a:lnTo>
                <a:lnTo>
                  <a:pt x="127222" y="61285"/>
                </a:lnTo>
                <a:close/>
                <a:moveTo>
                  <a:pt x="61211" y="61285"/>
                </a:moveTo>
                <a:lnTo>
                  <a:pt x="61137" y="86463"/>
                </a:lnTo>
                <a:lnTo>
                  <a:pt x="86390" y="61285"/>
                </a:lnTo>
                <a:lnTo>
                  <a:pt x="61211" y="61285"/>
                </a:lnTo>
                <a:close/>
                <a:moveTo>
                  <a:pt x="311667" y="357224"/>
                </a:moveTo>
                <a:lnTo>
                  <a:pt x="357224" y="311741"/>
                </a:lnTo>
                <a:lnTo>
                  <a:pt x="357224" y="291288"/>
                </a:lnTo>
                <a:lnTo>
                  <a:pt x="291214" y="357224"/>
                </a:lnTo>
                <a:lnTo>
                  <a:pt x="311667" y="357224"/>
                </a:lnTo>
                <a:close/>
                <a:moveTo>
                  <a:pt x="357224" y="357224"/>
                </a:moveTo>
                <a:lnTo>
                  <a:pt x="357298" y="332046"/>
                </a:lnTo>
                <a:lnTo>
                  <a:pt x="332120" y="357224"/>
                </a:lnTo>
                <a:lnTo>
                  <a:pt x="357224" y="357224"/>
                </a:lnTo>
                <a:close/>
                <a:moveTo>
                  <a:pt x="408394" y="199065"/>
                </a:moveTo>
                <a:lnTo>
                  <a:pt x="357298" y="250160"/>
                </a:lnTo>
                <a:lnTo>
                  <a:pt x="357298" y="229708"/>
                </a:lnTo>
                <a:lnTo>
                  <a:pt x="398130" y="188802"/>
                </a:lnTo>
                <a:lnTo>
                  <a:pt x="387941" y="178612"/>
                </a:lnTo>
                <a:lnTo>
                  <a:pt x="357298" y="209255"/>
                </a:lnTo>
                <a:lnTo>
                  <a:pt x="357298" y="188802"/>
                </a:lnTo>
                <a:lnTo>
                  <a:pt x="377751" y="168349"/>
                </a:lnTo>
                <a:lnTo>
                  <a:pt x="367562" y="158159"/>
                </a:lnTo>
                <a:lnTo>
                  <a:pt x="357372" y="168349"/>
                </a:lnTo>
                <a:lnTo>
                  <a:pt x="357372" y="132759"/>
                </a:lnTo>
                <a:lnTo>
                  <a:pt x="349767" y="140365"/>
                </a:lnTo>
                <a:lnTo>
                  <a:pt x="339577" y="130175"/>
                </a:lnTo>
                <a:lnTo>
                  <a:pt x="357372" y="112380"/>
                </a:lnTo>
                <a:lnTo>
                  <a:pt x="357372" y="91927"/>
                </a:lnTo>
                <a:lnTo>
                  <a:pt x="329388" y="119912"/>
                </a:lnTo>
                <a:lnTo>
                  <a:pt x="319198" y="109722"/>
                </a:lnTo>
                <a:lnTo>
                  <a:pt x="357446" y="71474"/>
                </a:lnTo>
                <a:lnTo>
                  <a:pt x="357446" y="61285"/>
                </a:lnTo>
                <a:lnTo>
                  <a:pt x="347256" y="61285"/>
                </a:lnTo>
                <a:lnTo>
                  <a:pt x="309009" y="99533"/>
                </a:lnTo>
                <a:lnTo>
                  <a:pt x="298819" y="89343"/>
                </a:lnTo>
                <a:lnTo>
                  <a:pt x="326877" y="61285"/>
                </a:lnTo>
                <a:lnTo>
                  <a:pt x="306424" y="61285"/>
                </a:lnTo>
                <a:lnTo>
                  <a:pt x="288630" y="79080"/>
                </a:lnTo>
                <a:lnTo>
                  <a:pt x="278440" y="68890"/>
                </a:lnTo>
                <a:lnTo>
                  <a:pt x="285750" y="61285"/>
                </a:lnTo>
                <a:lnTo>
                  <a:pt x="250160" y="61285"/>
                </a:lnTo>
                <a:lnTo>
                  <a:pt x="260350" y="51095"/>
                </a:lnTo>
                <a:lnTo>
                  <a:pt x="250160" y="40906"/>
                </a:lnTo>
                <a:lnTo>
                  <a:pt x="229708" y="61285"/>
                </a:lnTo>
                <a:lnTo>
                  <a:pt x="209255" y="61285"/>
                </a:lnTo>
                <a:lnTo>
                  <a:pt x="239897" y="30642"/>
                </a:lnTo>
                <a:lnTo>
                  <a:pt x="229708" y="20453"/>
                </a:lnTo>
                <a:lnTo>
                  <a:pt x="188876" y="61285"/>
                </a:lnTo>
                <a:lnTo>
                  <a:pt x="168423" y="61285"/>
                </a:lnTo>
                <a:lnTo>
                  <a:pt x="219518" y="10190"/>
                </a:lnTo>
                <a:lnTo>
                  <a:pt x="209328" y="0"/>
                </a:lnTo>
                <a:lnTo>
                  <a:pt x="0" y="209328"/>
                </a:lnTo>
                <a:lnTo>
                  <a:pt x="10190" y="219518"/>
                </a:lnTo>
                <a:lnTo>
                  <a:pt x="61285" y="168423"/>
                </a:lnTo>
                <a:lnTo>
                  <a:pt x="61285" y="188876"/>
                </a:lnTo>
                <a:lnTo>
                  <a:pt x="20453" y="229708"/>
                </a:lnTo>
                <a:lnTo>
                  <a:pt x="30642" y="239897"/>
                </a:lnTo>
                <a:lnTo>
                  <a:pt x="61285" y="209255"/>
                </a:lnTo>
                <a:lnTo>
                  <a:pt x="61285" y="229708"/>
                </a:lnTo>
                <a:lnTo>
                  <a:pt x="40832" y="250160"/>
                </a:lnTo>
                <a:lnTo>
                  <a:pt x="51022" y="260350"/>
                </a:lnTo>
                <a:lnTo>
                  <a:pt x="61211" y="250160"/>
                </a:lnTo>
                <a:lnTo>
                  <a:pt x="61211" y="285750"/>
                </a:lnTo>
                <a:lnTo>
                  <a:pt x="68816" y="278145"/>
                </a:lnTo>
                <a:lnTo>
                  <a:pt x="79006" y="288334"/>
                </a:lnTo>
                <a:lnTo>
                  <a:pt x="61285" y="306203"/>
                </a:lnTo>
                <a:lnTo>
                  <a:pt x="61285" y="326656"/>
                </a:lnTo>
                <a:lnTo>
                  <a:pt x="89269" y="298671"/>
                </a:lnTo>
                <a:lnTo>
                  <a:pt x="99459" y="308861"/>
                </a:lnTo>
                <a:lnTo>
                  <a:pt x="61285" y="347109"/>
                </a:lnTo>
                <a:lnTo>
                  <a:pt x="61285" y="357298"/>
                </a:lnTo>
                <a:lnTo>
                  <a:pt x="71474" y="357298"/>
                </a:lnTo>
                <a:lnTo>
                  <a:pt x="109722" y="319051"/>
                </a:lnTo>
                <a:lnTo>
                  <a:pt x="119912" y="329240"/>
                </a:lnTo>
                <a:lnTo>
                  <a:pt x="91853" y="357224"/>
                </a:lnTo>
                <a:lnTo>
                  <a:pt x="112306" y="357224"/>
                </a:lnTo>
                <a:lnTo>
                  <a:pt x="130101" y="339430"/>
                </a:lnTo>
                <a:lnTo>
                  <a:pt x="140291" y="349619"/>
                </a:lnTo>
                <a:lnTo>
                  <a:pt x="132685" y="357224"/>
                </a:lnTo>
                <a:lnTo>
                  <a:pt x="168275" y="357224"/>
                </a:lnTo>
                <a:lnTo>
                  <a:pt x="158085" y="367414"/>
                </a:lnTo>
                <a:lnTo>
                  <a:pt x="168275" y="377603"/>
                </a:lnTo>
                <a:lnTo>
                  <a:pt x="188728" y="357151"/>
                </a:lnTo>
                <a:lnTo>
                  <a:pt x="209181" y="357151"/>
                </a:lnTo>
                <a:lnTo>
                  <a:pt x="178538" y="387793"/>
                </a:lnTo>
                <a:lnTo>
                  <a:pt x="188728" y="397982"/>
                </a:lnTo>
                <a:lnTo>
                  <a:pt x="229634" y="357077"/>
                </a:lnTo>
                <a:lnTo>
                  <a:pt x="250087" y="357077"/>
                </a:lnTo>
                <a:lnTo>
                  <a:pt x="198991" y="408172"/>
                </a:lnTo>
                <a:lnTo>
                  <a:pt x="209181" y="418362"/>
                </a:lnTo>
                <a:lnTo>
                  <a:pt x="418509" y="209033"/>
                </a:lnTo>
                <a:lnTo>
                  <a:pt x="408394" y="199065"/>
                </a:lnTo>
                <a:close/>
              </a:path>
            </a:pathLst>
          </a:custGeom>
          <a:solidFill>
            <a:srgbClr val="CC0000"/>
          </a:solidFill>
          <a:ln w="7384"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4B33492E-77E0-E548-A547-E38F45B61BA4}"/>
              </a:ext>
            </a:extLst>
          </p:cNvPr>
          <p:cNvSpPr/>
          <p:nvPr userDrawn="1"/>
        </p:nvSpPr>
        <p:spPr>
          <a:xfrm>
            <a:off x="11333420" y="6460756"/>
            <a:ext cx="75904" cy="89121"/>
          </a:xfrm>
          <a:custGeom>
            <a:avLst/>
            <a:gdLst>
              <a:gd name="connsiteX0" fmla="*/ 45336 w 75904"/>
              <a:gd name="connsiteY0" fmla="*/ 74945 h 89121"/>
              <a:gd name="connsiteX1" fmla="*/ 59144 w 75904"/>
              <a:gd name="connsiteY1" fmla="*/ 63205 h 89121"/>
              <a:gd name="connsiteX2" fmla="*/ 45631 w 75904"/>
              <a:gd name="connsiteY2" fmla="*/ 50800 h 89121"/>
              <a:gd name="connsiteX3" fmla="*/ 15654 w 75904"/>
              <a:gd name="connsiteY3" fmla="*/ 50800 h 89121"/>
              <a:gd name="connsiteX4" fmla="*/ 15654 w 75904"/>
              <a:gd name="connsiteY4" fmla="*/ 74945 h 89121"/>
              <a:gd name="connsiteX5" fmla="*/ 45336 w 75904"/>
              <a:gd name="connsiteY5" fmla="*/ 74945 h 89121"/>
              <a:gd name="connsiteX6" fmla="*/ 42973 w 75904"/>
              <a:gd name="connsiteY6" fmla="*/ 36549 h 89121"/>
              <a:gd name="connsiteX7" fmla="*/ 56485 w 75904"/>
              <a:gd name="connsiteY7" fmla="*/ 24957 h 89121"/>
              <a:gd name="connsiteX8" fmla="*/ 42899 w 75904"/>
              <a:gd name="connsiteY8" fmla="*/ 14177 h 89121"/>
              <a:gd name="connsiteX9" fmla="*/ 15801 w 75904"/>
              <a:gd name="connsiteY9" fmla="*/ 14177 h 89121"/>
              <a:gd name="connsiteX10" fmla="*/ 15801 w 75904"/>
              <a:gd name="connsiteY10" fmla="*/ 36549 h 89121"/>
              <a:gd name="connsiteX11" fmla="*/ 42973 w 75904"/>
              <a:gd name="connsiteY11" fmla="*/ 36549 h 89121"/>
              <a:gd name="connsiteX12" fmla="*/ 75905 w 75904"/>
              <a:gd name="connsiteY12" fmla="*/ 63943 h 89121"/>
              <a:gd name="connsiteX13" fmla="*/ 46296 w 75904"/>
              <a:gd name="connsiteY13" fmla="*/ 89122 h 89121"/>
              <a:gd name="connsiteX14" fmla="*/ 0 w 75904"/>
              <a:gd name="connsiteY14" fmla="*/ 89122 h 89121"/>
              <a:gd name="connsiteX15" fmla="*/ 0 w 75904"/>
              <a:gd name="connsiteY15" fmla="*/ 0 h 89121"/>
              <a:gd name="connsiteX16" fmla="*/ 43638 w 75904"/>
              <a:gd name="connsiteY16" fmla="*/ 0 h 89121"/>
              <a:gd name="connsiteX17" fmla="*/ 73099 w 75904"/>
              <a:gd name="connsiteY17" fmla="*/ 25105 h 89121"/>
              <a:gd name="connsiteX18" fmla="*/ 58922 w 75904"/>
              <a:gd name="connsiteY18" fmla="*/ 43416 h 89121"/>
              <a:gd name="connsiteX19" fmla="*/ 75905 w 75904"/>
              <a:gd name="connsiteY19" fmla="*/ 63943 h 8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904" h="89121">
                <a:moveTo>
                  <a:pt x="45336" y="74945"/>
                </a:moveTo>
                <a:cubicBezTo>
                  <a:pt x="52867" y="74945"/>
                  <a:pt x="59144" y="71622"/>
                  <a:pt x="59144" y="63205"/>
                </a:cubicBezTo>
                <a:cubicBezTo>
                  <a:pt x="59144" y="54787"/>
                  <a:pt x="53680" y="50800"/>
                  <a:pt x="45631" y="50800"/>
                </a:cubicBezTo>
                <a:lnTo>
                  <a:pt x="15654" y="50800"/>
                </a:lnTo>
                <a:lnTo>
                  <a:pt x="15654" y="74945"/>
                </a:lnTo>
                <a:lnTo>
                  <a:pt x="45336" y="74945"/>
                </a:lnTo>
                <a:close/>
                <a:moveTo>
                  <a:pt x="42973" y="36549"/>
                </a:moveTo>
                <a:cubicBezTo>
                  <a:pt x="51169" y="36549"/>
                  <a:pt x="56485" y="33596"/>
                  <a:pt x="56485" y="24957"/>
                </a:cubicBezTo>
                <a:cubicBezTo>
                  <a:pt x="56485" y="16540"/>
                  <a:pt x="50579" y="14177"/>
                  <a:pt x="42899" y="14177"/>
                </a:cubicBezTo>
                <a:lnTo>
                  <a:pt x="15801" y="14177"/>
                </a:lnTo>
                <a:lnTo>
                  <a:pt x="15801" y="36549"/>
                </a:lnTo>
                <a:lnTo>
                  <a:pt x="42973" y="36549"/>
                </a:lnTo>
                <a:close/>
                <a:moveTo>
                  <a:pt x="75905" y="63943"/>
                </a:moveTo>
                <a:cubicBezTo>
                  <a:pt x="75905" y="81812"/>
                  <a:pt x="63943" y="89122"/>
                  <a:pt x="46296" y="89122"/>
                </a:cubicBezTo>
                <a:lnTo>
                  <a:pt x="0" y="89122"/>
                </a:lnTo>
                <a:lnTo>
                  <a:pt x="0" y="0"/>
                </a:lnTo>
                <a:lnTo>
                  <a:pt x="43638" y="0"/>
                </a:lnTo>
                <a:cubicBezTo>
                  <a:pt x="59144" y="0"/>
                  <a:pt x="73099" y="7088"/>
                  <a:pt x="73099" y="25105"/>
                </a:cubicBezTo>
                <a:cubicBezTo>
                  <a:pt x="73099" y="35147"/>
                  <a:pt x="67783" y="40832"/>
                  <a:pt x="58922" y="43416"/>
                </a:cubicBezTo>
                <a:cubicBezTo>
                  <a:pt x="69259" y="45927"/>
                  <a:pt x="75905" y="51981"/>
                  <a:pt x="75905" y="63943"/>
                </a:cubicBezTo>
              </a:path>
            </a:pathLst>
          </a:custGeom>
          <a:solidFill>
            <a:srgbClr val="FFFFFF"/>
          </a:solidFill>
          <a:ln w="7384"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DCE5EAF4-7886-8B1D-35BE-CFC0BA573231}"/>
              </a:ext>
            </a:extLst>
          </p:cNvPr>
          <p:cNvSpPr/>
          <p:nvPr userDrawn="1"/>
        </p:nvSpPr>
        <p:spPr>
          <a:xfrm>
            <a:off x="11247769" y="6459206"/>
            <a:ext cx="75166" cy="92222"/>
          </a:xfrm>
          <a:custGeom>
            <a:avLst/>
            <a:gdLst>
              <a:gd name="connsiteX0" fmla="*/ 39577 w 75166"/>
              <a:gd name="connsiteY0" fmla="*/ 37066 h 92222"/>
              <a:gd name="connsiteX1" fmla="*/ 16466 w 75166"/>
              <a:gd name="connsiteY1" fmla="*/ 25031 h 92222"/>
              <a:gd name="connsiteX2" fmla="*/ 34925 w 75166"/>
              <a:gd name="connsiteY2" fmla="*/ 14103 h 92222"/>
              <a:gd name="connsiteX3" fmla="*/ 59217 w 75166"/>
              <a:gd name="connsiteY3" fmla="*/ 28280 h 92222"/>
              <a:gd name="connsiteX4" fmla="*/ 70958 w 75166"/>
              <a:gd name="connsiteY4" fmla="*/ 16540 h 92222"/>
              <a:gd name="connsiteX5" fmla="*/ 35073 w 75166"/>
              <a:gd name="connsiteY5" fmla="*/ 0 h 92222"/>
              <a:gd name="connsiteX6" fmla="*/ 369 w 75166"/>
              <a:gd name="connsiteY6" fmla="*/ 25917 h 92222"/>
              <a:gd name="connsiteX7" fmla="*/ 33374 w 75166"/>
              <a:gd name="connsiteY7" fmla="*/ 52572 h 92222"/>
              <a:gd name="connsiteX8" fmla="*/ 58331 w 75166"/>
              <a:gd name="connsiteY8" fmla="*/ 66453 h 92222"/>
              <a:gd name="connsiteX9" fmla="*/ 38838 w 75166"/>
              <a:gd name="connsiteY9" fmla="*/ 77824 h 92222"/>
              <a:gd name="connsiteX10" fmla="*/ 12331 w 75166"/>
              <a:gd name="connsiteY10" fmla="*/ 62171 h 92222"/>
              <a:gd name="connsiteX11" fmla="*/ 0 w 75166"/>
              <a:gd name="connsiteY11" fmla="*/ 74502 h 92222"/>
              <a:gd name="connsiteX12" fmla="*/ 38026 w 75166"/>
              <a:gd name="connsiteY12" fmla="*/ 92223 h 92222"/>
              <a:gd name="connsiteX13" fmla="*/ 75166 w 75166"/>
              <a:gd name="connsiteY13" fmla="*/ 66453 h 92222"/>
              <a:gd name="connsiteX14" fmla="*/ 39577 w 75166"/>
              <a:gd name="connsiteY14" fmla="*/ 37066 h 9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166" h="92222">
                <a:moveTo>
                  <a:pt x="39577" y="37066"/>
                </a:moveTo>
                <a:cubicBezTo>
                  <a:pt x="23849" y="34556"/>
                  <a:pt x="16466" y="33744"/>
                  <a:pt x="16466" y="25031"/>
                </a:cubicBezTo>
                <a:cubicBezTo>
                  <a:pt x="16466" y="17721"/>
                  <a:pt x="21782" y="14103"/>
                  <a:pt x="34925" y="14103"/>
                </a:cubicBezTo>
                <a:cubicBezTo>
                  <a:pt x="47551" y="14103"/>
                  <a:pt x="54787" y="19936"/>
                  <a:pt x="59217" y="28280"/>
                </a:cubicBezTo>
                <a:lnTo>
                  <a:pt x="70958" y="16540"/>
                </a:lnTo>
                <a:cubicBezTo>
                  <a:pt x="64386" y="6128"/>
                  <a:pt x="53015" y="0"/>
                  <a:pt x="35073" y="0"/>
                </a:cubicBezTo>
                <a:cubicBezTo>
                  <a:pt x="12478" y="0"/>
                  <a:pt x="369" y="10411"/>
                  <a:pt x="369" y="25917"/>
                </a:cubicBezTo>
                <a:cubicBezTo>
                  <a:pt x="369" y="45705"/>
                  <a:pt x="15653" y="49619"/>
                  <a:pt x="33374" y="52572"/>
                </a:cubicBezTo>
                <a:cubicBezTo>
                  <a:pt x="51095" y="55526"/>
                  <a:pt x="58331" y="57224"/>
                  <a:pt x="58331" y="66453"/>
                </a:cubicBezTo>
                <a:cubicBezTo>
                  <a:pt x="58331" y="74280"/>
                  <a:pt x="51612" y="77824"/>
                  <a:pt x="38838" y="77824"/>
                </a:cubicBezTo>
                <a:cubicBezTo>
                  <a:pt x="23111" y="77824"/>
                  <a:pt x="16687" y="71917"/>
                  <a:pt x="12331" y="62171"/>
                </a:cubicBezTo>
                <a:lnTo>
                  <a:pt x="0" y="74502"/>
                </a:lnTo>
                <a:cubicBezTo>
                  <a:pt x="5981" y="85430"/>
                  <a:pt x="18533" y="92223"/>
                  <a:pt x="38026" y="92223"/>
                </a:cubicBezTo>
                <a:cubicBezTo>
                  <a:pt x="60251" y="92223"/>
                  <a:pt x="75166" y="84913"/>
                  <a:pt x="75166" y="66453"/>
                </a:cubicBezTo>
                <a:cubicBezTo>
                  <a:pt x="75166" y="45853"/>
                  <a:pt x="60842" y="40463"/>
                  <a:pt x="39577" y="37066"/>
                </a:cubicBezTo>
              </a:path>
            </a:pathLst>
          </a:custGeom>
          <a:solidFill>
            <a:srgbClr val="FFFFFF"/>
          </a:solidFill>
          <a:ln w="7384"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3CCC26F8-4E83-0B89-DA24-9F8A1347E895}"/>
              </a:ext>
            </a:extLst>
          </p:cNvPr>
          <p:cNvSpPr/>
          <p:nvPr userDrawn="1"/>
        </p:nvSpPr>
        <p:spPr>
          <a:xfrm>
            <a:off x="11147646" y="6460756"/>
            <a:ext cx="89343" cy="89121"/>
          </a:xfrm>
          <a:custGeom>
            <a:avLst/>
            <a:gdLst>
              <a:gd name="connsiteX0" fmla="*/ 44967 w 89343"/>
              <a:gd name="connsiteY0" fmla="*/ 22520 h 89121"/>
              <a:gd name="connsiteX1" fmla="*/ 22520 w 89343"/>
              <a:gd name="connsiteY1" fmla="*/ 0 h 89121"/>
              <a:gd name="connsiteX2" fmla="*/ 0 w 89343"/>
              <a:gd name="connsiteY2" fmla="*/ 0 h 89121"/>
              <a:gd name="connsiteX3" fmla="*/ 0 w 89343"/>
              <a:gd name="connsiteY3" fmla="*/ 89122 h 89121"/>
              <a:gd name="connsiteX4" fmla="*/ 14546 w 89343"/>
              <a:gd name="connsiteY4" fmla="*/ 89122 h 89121"/>
              <a:gd name="connsiteX5" fmla="*/ 14546 w 89343"/>
              <a:gd name="connsiteY5" fmla="*/ 17278 h 89121"/>
              <a:gd name="connsiteX6" fmla="*/ 44228 w 89343"/>
              <a:gd name="connsiteY6" fmla="*/ 46960 h 89121"/>
              <a:gd name="connsiteX7" fmla="*/ 73837 w 89343"/>
              <a:gd name="connsiteY7" fmla="*/ 17278 h 89121"/>
              <a:gd name="connsiteX8" fmla="*/ 73837 w 89343"/>
              <a:gd name="connsiteY8" fmla="*/ 89122 h 89121"/>
              <a:gd name="connsiteX9" fmla="*/ 89343 w 89343"/>
              <a:gd name="connsiteY9" fmla="*/ 89122 h 89121"/>
              <a:gd name="connsiteX10" fmla="*/ 89343 w 89343"/>
              <a:gd name="connsiteY10" fmla="*/ 0 h 89121"/>
              <a:gd name="connsiteX11" fmla="*/ 67487 w 89343"/>
              <a:gd name="connsiteY11" fmla="*/ 0 h 8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343" h="89121">
                <a:moveTo>
                  <a:pt x="44967" y="22520"/>
                </a:moveTo>
                <a:lnTo>
                  <a:pt x="22520" y="0"/>
                </a:lnTo>
                <a:lnTo>
                  <a:pt x="0" y="0"/>
                </a:lnTo>
                <a:lnTo>
                  <a:pt x="0" y="89122"/>
                </a:lnTo>
                <a:lnTo>
                  <a:pt x="14546" y="89122"/>
                </a:lnTo>
                <a:lnTo>
                  <a:pt x="14546" y="17278"/>
                </a:lnTo>
                <a:lnTo>
                  <a:pt x="44228" y="46960"/>
                </a:lnTo>
                <a:lnTo>
                  <a:pt x="73837" y="17278"/>
                </a:lnTo>
                <a:lnTo>
                  <a:pt x="73837" y="89122"/>
                </a:lnTo>
                <a:lnTo>
                  <a:pt x="89343" y="89122"/>
                </a:lnTo>
                <a:lnTo>
                  <a:pt x="89343" y="0"/>
                </a:lnTo>
                <a:lnTo>
                  <a:pt x="67487" y="0"/>
                </a:lnTo>
                <a:close/>
              </a:path>
            </a:pathLst>
          </a:custGeom>
          <a:solidFill>
            <a:srgbClr val="FFFFFF"/>
          </a:solidFill>
          <a:ln w="7384"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624EF8D3-AC46-4206-0E49-24A399376F37}"/>
              </a:ext>
            </a:extLst>
          </p:cNvPr>
          <p:cNvSpPr/>
          <p:nvPr userDrawn="1"/>
        </p:nvSpPr>
        <p:spPr>
          <a:xfrm>
            <a:off x="11531156" y="6559624"/>
            <a:ext cx="413931" cy="65419"/>
          </a:xfrm>
          <a:custGeom>
            <a:avLst/>
            <a:gdLst>
              <a:gd name="connsiteX0" fmla="*/ 405588 w 413931"/>
              <a:gd name="connsiteY0" fmla="*/ 32045 h 65419"/>
              <a:gd name="connsiteX1" fmla="*/ 399385 w 413931"/>
              <a:gd name="connsiteY1" fmla="*/ 44524 h 65419"/>
              <a:gd name="connsiteX2" fmla="*/ 392297 w 413931"/>
              <a:gd name="connsiteY2" fmla="*/ 40389 h 65419"/>
              <a:gd name="connsiteX3" fmla="*/ 392297 w 413931"/>
              <a:gd name="connsiteY3" fmla="*/ 23923 h 65419"/>
              <a:gd name="connsiteX4" fmla="*/ 399681 w 413931"/>
              <a:gd name="connsiteY4" fmla="*/ 19641 h 65419"/>
              <a:gd name="connsiteX5" fmla="*/ 405588 w 413931"/>
              <a:gd name="connsiteY5" fmla="*/ 32045 h 65419"/>
              <a:gd name="connsiteX6" fmla="*/ 413931 w 413931"/>
              <a:gd name="connsiteY6" fmla="*/ 31824 h 65419"/>
              <a:gd name="connsiteX7" fmla="*/ 402339 w 413931"/>
              <a:gd name="connsiteY7" fmla="*/ 12331 h 65419"/>
              <a:gd name="connsiteX8" fmla="*/ 391706 w 413931"/>
              <a:gd name="connsiteY8" fmla="*/ 17426 h 65419"/>
              <a:gd name="connsiteX9" fmla="*/ 390894 w 413931"/>
              <a:gd name="connsiteY9" fmla="*/ 12995 h 65419"/>
              <a:gd name="connsiteX10" fmla="*/ 384175 w 413931"/>
              <a:gd name="connsiteY10" fmla="*/ 12995 h 65419"/>
              <a:gd name="connsiteX11" fmla="*/ 384175 w 413931"/>
              <a:gd name="connsiteY11" fmla="*/ 65272 h 65419"/>
              <a:gd name="connsiteX12" fmla="*/ 392297 w 413931"/>
              <a:gd name="connsiteY12" fmla="*/ 65420 h 65419"/>
              <a:gd name="connsiteX13" fmla="*/ 392297 w 413931"/>
              <a:gd name="connsiteY13" fmla="*/ 47846 h 65419"/>
              <a:gd name="connsiteX14" fmla="*/ 400715 w 413931"/>
              <a:gd name="connsiteY14" fmla="*/ 51981 h 65419"/>
              <a:gd name="connsiteX15" fmla="*/ 413931 w 413931"/>
              <a:gd name="connsiteY15" fmla="*/ 31824 h 65419"/>
              <a:gd name="connsiteX16" fmla="*/ 367045 w 413931"/>
              <a:gd name="connsiteY16" fmla="*/ 40389 h 65419"/>
              <a:gd name="connsiteX17" fmla="*/ 359587 w 413931"/>
              <a:gd name="connsiteY17" fmla="*/ 44598 h 65419"/>
              <a:gd name="connsiteX18" fmla="*/ 353680 w 413931"/>
              <a:gd name="connsiteY18" fmla="*/ 32341 h 65419"/>
              <a:gd name="connsiteX19" fmla="*/ 359956 w 413931"/>
              <a:gd name="connsiteY19" fmla="*/ 19862 h 65419"/>
              <a:gd name="connsiteX20" fmla="*/ 367045 w 413931"/>
              <a:gd name="connsiteY20" fmla="*/ 24071 h 65419"/>
              <a:gd name="connsiteX21" fmla="*/ 367045 w 413931"/>
              <a:gd name="connsiteY21" fmla="*/ 40389 h 65419"/>
              <a:gd name="connsiteX22" fmla="*/ 375241 w 413931"/>
              <a:gd name="connsiteY22" fmla="*/ 51317 h 65419"/>
              <a:gd name="connsiteX23" fmla="*/ 375241 w 413931"/>
              <a:gd name="connsiteY23" fmla="*/ 12995 h 65419"/>
              <a:gd name="connsiteX24" fmla="*/ 368595 w 413931"/>
              <a:gd name="connsiteY24" fmla="*/ 12995 h 65419"/>
              <a:gd name="connsiteX25" fmla="*/ 367783 w 413931"/>
              <a:gd name="connsiteY25" fmla="*/ 17278 h 65419"/>
              <a:gd name="connsiteX26" fmla="*/ 358701 w 413931"/>
              <a:gd name="connsiteY26" fmla="*/ 12331 h 65419"/>
              <a:gd name="connsiteX27" fmla="*/ 345558 w 413931"/>
              <a:gd name="connsiteY27" fmla="*/ 32488 h 65419"/>
              <a:gd name="connsiteX28" fmla="*/ 357151 w 413931"/>
              <a:gd name="connsiteY28" fmla="*/ 51981 h 65419"/>
              <a:gd name="connsiteX29" fmla="*/ 367783 w 413931"/>
              <a:gd name="connsiteY29" fmla="*/ 46887 h 65419"/>
              <a:gd name="connsiteX30" fmla="*/ 368595 w 413931"/>
              <a:gd name="connsiteY30" fmla="*/ 51317 h 65419"/>
              <a:gd name="connsiteX31" fmla="*/ 375241 w 413931"/>
              <a:gd name="connsiteY31" fmla="*/ 51317 h 65419"/>
              <a:gd name="connsiteX32" fmla="*/ 345115 w 413931"/>
              <a:gd name="connsiteY32" fmla="*/ 51317 h 65419"/>
              <a:gd name="connsiteX33" fmla="*/ 332489 w 413931"/>
              <a:gd name="connsiteY33" fmla="*/ 29683 h 65419"/>
              <a:gd name="connsiteX34" fmla="*/ 343122 w 413931"/>
              <a:gd name="connsiteY34" fmla="*/ 12995 h 65419"/>
              <a:gd name="connsiteX35" fmla="*/ 334040 w 413931"/>
              <a:gd name="connsiteY35" fmla="*/ 12995 h 65419"/>
              <a:gd name="connsiteX36" fmla="*/ 324810 w 413931"/>
              <a:gd name="connsiteY36" fmla="*/ 28944 h 65419"/>
              <a:gd name="connsiteX37" fmla="*/ 324736 w 413931"/>
              <a:gd name="connsiteY37" fmla="*/ 28944 h 65419"/>
              <a:gd name="connsiteX38" fmla="*/ 324736 w 413931"/>
              <a:gd name="connsiteY38" fmla="*/ 74 h 65419"/>
              <a:gd name="connsiteX39" fmla="*/ 316614 w 413931"/>
              <a:gd name="connsiteY39" fmla="*/ 74 h 65419"/>
              <a:gd name="connsiteX40" fmla="*/ 316614 w 413931"/>
              <a:gd name="connsiteY40" fmla="*/ 51391 h 65419"/>
              <a:gd name="connsiteX41" fmla="*/ 324736 w 413931"/>
              <a:gd name="connsiteY41" fmla="*/ 51391 h 65419"/>
              <a:gd name="connsiteX42" fmla="*/ 324736 w 413931"/>
              <a:gd name="connsiteY42" fmla="*/ 32341 h 65419"/>
              <a:gd name="connsiteX43" fmla="*/ 324810 w 413931"/>
              <a:gd name="connsiteY43" fmla="*/ 32341 h 65419"/>
              <a:gd name="connsiteX44" fmla="*/ 335442 w 413931"/>
              <a:gd name="connsiteY44" fmla="*/ 51391 h 65419"/>
              <a:gd name="connsiteX45" fmla="*/ 345115 w 413931"/>
              <a:gd name="connsiteY45" fmla="*/ 51391 h 65419"/>
              <a:gd name="connsiteX46" fmla="*/ 309673 w 413931"/>
              <a:gd name="connsiteY46" fmla="*/ 40758 h 65419"/>
              <a:gd name="connsiteX47" fmla="*/ 300813 w 413931"/>
              <a:gd name="connsiteY47" fmla="*/ 28944 h 65419"/>
              <a:gd name="connsiteX48" fmla="*/ 294463 w 413931"/>
              <a:gd name="connsiteY48" fmla="*/ 22447 h 65419"/>
              <a:gd name="connsiteX49" fmla="*/ 298967 w 413931"/>
              <a:gd name="connsiteY49" fmla="*/ 18828 h 65419"/>
              <a:gd name="connsiteX50" fmla="*/ 306129 w 413931"/>
              <a:gd name="connsiteY50" fmla="*/ 20822 h 65419"/>
              <a:gd name="connsiteX51" fmla="*/ 308492 w 413931"/>
              <a:gd name="connsiteY51" fmla="*/ 14915 h 65419"/>
              <a:gd name="connsiteX52" fmla="*/ 298376 w 413931"/>
              <a:gd name="connsiteY52" fmla="*/ 12331 h 65419"/>
              <a:gd name="connsiteX53" fmla="*/ 286415 w 413931"/>
              <a:gd name="connsiteY53" fmla="*/ 23037 h 65419"/>
              <a:gd name="connsiteX54" fmla="*/ 295127 w 413931"/>
              <a:gd name="connsiteY54" fmla="*/ 34777 h 65419"/>
              <a:gd name="connsiteX55" fmla="*/ 301330 w 413931"/>
              <a:gd name="connsiteY55" fmla="*/ 41275 h 65419"/>
              <a:gd name="connsiteX56" fmla="*/ 296309 w 413931"/>
              <a:gd name="connsiteY56" fmla="*/ 45262 h 65419"/>
              <a:gd name="connsiteX57" fmla="*/ 288703 w 413931"/>
              <a:gd name="connsiteY57" fmla="*/ 43047 h 65419"/>
              <a:gd name="connsiteX58" fmla="*/ 286193 w 413931"/>
              <a:gd name="connsiteY58" fmla="*/ 49102 h 65419"/>
              <a:gd name="connsiteX59" fmla="*/ 297121 w 413931"/>
              <a:gd name="connsiteY59" fmla="*/ 51981 h 65419"/>
              <a:gd name="connsiteX60" fmla="*/ 309673 w 413931"/>
              <a:gd name="connsiteY60" fmla="*/ 40758 h 65419"/>
              <a:gd name="connsiteX61" fmla="*/ 271573 w 413931"/>
              <a:gd name="connsiteY61" fmla="*/ 40389 h 65419"/>
              <a:gd name="connsiteX62" fmla="*/ 264116 w 413931"/>
              <a:gd name="connsiteY62" fmla="*/ 44598 h 65419"/>
              <a:gd name="connsiteX63" fmla="*/ 258209 w 413931"/>
              <a:gd name="connsiteY63" fmla="*/ 32341 h 65419"/>
              <a:gd name="connsiteX64" fmla="*/ 264485 w 413931"/>
              <a:gd name="connsiteY64" fmla="*/ 19862 h 65419"/>
              <a:gd name="connsiteX65" fmla="*/ 271573 w 413931"/>
              <a:gd name="connsiteY65" fmla="*/ 23923 h 65419"/>
              <a:gd name="connsiteX66" fmla="*/ 271573 w 413931"/>
              <a:gd name="connsiteY66" fmla="*/ 40389 h 65419"/>
              <a:gd name="connsiteX67" fmla="*/ 279769 w 413931"/>
              <a:gd name="connsiteY67" fmla="*/ 51317 h 65419"/>
              <a:gd name="connsiteX68" fmla="*/ 279769 w 413931"/>
              <a:gd name="connsiteY68" fmla="*/ 0 h 65419"/>
              <a:gd name="connsiteX69" fmla="*/ 271647 w 413931"/>
              <a:gd name="connsiteY69" fmla="*/ 0 h 65419"/>
              <a:gd name="connsiteX70" fmla="*/ 271647 w 413931"/>
              <a:gd name="connsiteY70" fmla="*/ 16392 h 65419"/>
              <a:gd name="connsiteX71" fmla="*/ 263230 w 413931"/>
              <a:gd name="connsiteY71" fmla="*/ 12257 h 65419"/>
              <a:gd name="connsiteX72" fmla="*/ 250087 w 413931"/>
              <a:gd name="connsiteY72" fmla="*/ 32415 h 65419"/>
              <a:gd name="connsiteX73" fmla="*/ 261679 w 413931"/>
              <a:gd name="connsiteY73" fmla="*/ 51908 h 65419"/>
              <a:gd name="connsiteX74" fmla="*/ 272312 w 413931"/>
              <a:gd name="connsiteY74" fmla="*/ 46813 h 65419"/>
              <a:gd name="connsiteX75" fmla="*/ 273124 w 413931"/>
              <a:gd name="connsiteY75" fmla="*/ 51243 h 65419"/>
              <a:gd name="connsiteX76" fmla="*/ 279769 w 413931"/>
              <a:gd name="connsiteY76" fmla="*/ 51243 h 65419"/>
              <a:gd name="connsiteX77" fmla="*/ 236058 w 413931"/>
              <a:gd name="connsiteY77" fmla="*/ 28427 h 65419"/>
              <a:gd name="connsiteX78" fmla="*/ 222693 w 413931"/>
              <a:gd name="connsiteY78" fmla="*/ 28427 h 65419"/>
              <a:gd name="connsiteX79" fmla="*/ 229560 w 413931"/>
              <a:gd name="connsiteY79" fmla="*/ 18976 h 65419"/>
              <a:gd name="connsiteX80" fmla="*/ 236058 w 413931"/>
              <a:gd name="connsiteY80" fmla="*/ 27984 h 65419"/>
              <a:gd name="connsiteX81" fmla="*/ 236058 w 413931"/>
              <a:gd name="connsiteY81" fmla="*/ 28427 h 65419"/>
              <a:gd name="connsiteX82" fmla="*/ 243441 w 413931"/>
              <a:gd name="connsiteY82" fmla="*/ 49028 h 65419"/>
              <a:gd name="connsiteX83" fmla="*/ 241965 w 413931"/>
              <a:gd name="connsiteY83" fmla="*/ 43195 h 65419"/>
              <a:gd name="connsiteX84" fmla="*/ 230520 w 413931"/>
              <a:gd name="connsiteY84" fmla="*/ 45115 h 65419"/>
              <a:gd name="connsiteX85" fmla="*/ 222767 w 413931"/>
              <a:gd name="connsiteY85" fmla="*/ 34630 h 65419"/>
              <a:gd name="connsiteX86" fmla="*/ 243884 w 413931"/>
              <a:gd name="connsiteY86" fmla="*/ 34630 h 65419"/>
              <a:gd name="connsiteX87" fmla="*/ 244106 w 413931"/>
              <a:gd name="connsiteY87" fmla="*/ 29092 h 65419"/>
              <a:gd name="connsiteX88" fmla="*/ 230224 w 413931"/>
              <a:gd name="connsiteY88" fmla="*/ 12257 h 65419"/>
              <a:gd name="connsiteX89" fmla="*/ 214497 w 413931"/>
              <a:gd name="connsiteY89" fmla="*/ 32267 h 65419"/>
              <a:gd name="connsiteX90" fmla="*/ 229338 w 413931"/>
              <a:gd name="connsiteY90" fmla="*/ 51834 h 65419"/>
              <a:gd name="connsiteX91" fmla="*/ 243441 w 413931"/>
              <a:gd name="connsiteY91" fmla="*/ 49028 h 65419"/>
              <a:gd name="connsiteX92" fmla="*/ 211544 w 413931"/>
              <a:gd name="connsiteY92" fmla="*/ 20748 h 65419"/>
              <a:gd name="connsiteX93" fmla="*/ 211544 w 413931"/>
              <a:gd name="connsiteY93" fmla="*/ 12405 h 65419"/>
              <a:gd name="connsiteX94" fmla="*/ 209919 w 413931"/>
              <a:gd name="connsiteY94" fmla="*/ 12405 h 65419"/>
              <a:gd name="connsiteX95" fmla="*/ 200911 w 413931"/>
              <a:gd name="connsiteY95" fmla="*/ 18016 h 65419"/>
              <a:gd name="connsiteX96" fmla="*/ 200173 w 413931"/>
              <a:gd name="connsiteY96" fmla="*/ 13069 h 65419"/>
              <a:gd name="connsiteX97" fmla="*/ 193306 w 413931"/>
              <a:gd name="connsiteY97" fmla="*/ 13069 h 65419"/>
              <a:gd name="connsiteX98" fmla="*/ 193306 w 413931"/>
              <a:gd name="connsiteY98" fmla="*/ 51391 h 65419"/>
              <a:gd name="connsiteX99" fmla="*/ 201428 w 413931"/>
              <a:gd name="connsiteY99" fmla="*/ 51391 h 65419"/>
              <a:gd name="connsiteX100" fmla="*/ 201428 w 413931"/>
              <a:gd name="connsiteY100" fmla="*/ 24957 h 65419"/>
              <a:gd name="connsiteX101" fmla="*/ 209181 w 413931"/>
              <a:gd name="connsiteY101" fmla="*/ 20748 h 65419"/>
              <a:gd name="connsiteX102" fmla="*/ 211544 w 413931"/>
              <a:gd name="connsiteY102" fmla="*/ 20748 h 65419"/>
              <a:gd name="connsiteX103" fmla="*/ 177726 w 413931"/>
              <a:gd name="connsiteY103" fmla="*/ 28427 h 65419"/>
              <a:gd name="connsiteX104" fmla="*/ 164362 w 413931"/>
              <a:gd name="connsiteY104" fmla="*/ 28427 h 65419"/>
              <a:gd name="connsiteX105" fmla="*/ 171229 w 413931"/>
              <a:gd name="connsiteY105" fmla="*/ 18976 h 65419"/>
              <a:gd name="connsiteX106" fmla="*/ 177726 w 413931"/>
              <a:gd name="connsiteY106" fmla="*/ 27984 h 65419"/>
              <a:gd name="connsiteX107" fmla="*/ 177726 w 413931"/>
              <a:gd name="connsiteY107" fmla="*/ 28427 h 65419"/>
              <a:gd name="connsiteX108" fmla="*/ 185110 w 413931"/>
              <a:gd name="connsiteY108" fmla="*/ 49028 h 65419"/>
              <a:gd name="connsiteX109" fmla="*/ 183633 w 413931"/>
              <a:gd name="connsiteY109" fmla="*/ 43195 h 65419"/>
              <a:gd name="connsiteX110" fmla="*/ 172188 w 413931"/>
              <a:gd name="connsiteY110" fmla="*/ 45115 h 65419"/>
              <a:gd name="connsiteX111" fmla="*/ 164435 w 413931"/>
              <a:gd name="connsiteY111" fmla="*/ 34630 h 65419"/>
              <a:gd name="connsiteX112" fmla="*/ 185553 w 413931"/>
              <a:gd name="connsiteY112" fmla="*/ 34630 h 65419"/>
              <a:gd name="connsiteX113" fmla="*/ 185774 w 413931"/>
              <a:gd name="connsiteY113" fmla="*/ 29092 h 65419"/>
              <a:gd name="connsiteX114" fmla="*/ 171893 w 413931"/>
              <a:gd name="connsiteY114" fmla="*/ 12257 h 65419"/>
              <a:gd name="connsiteX115" fmla="*/ 156166 w 413931"/>
              <a:gd name="connsiteY115" fmla="*/ 32267 h 65419"/>
              <a:gd name="connsiteX116" fmla="*/ 171007 w 413931"/>
              <a:gd name="connsiteY116" fmla="*/ 51834 h 65419"/>
              <a:gd name="connsiteX117" fmla="*/ 185110 w 413931"/>
              <a:gd name="connsiteY117" fmla="*/ 49028 h 65419"/>
              <a:gd name="connsiteX118" fmla="*/ 142210 w 413931"/>
              <a:gd name="connsiteY118" fmla="*/ 32045 h 65419"/>
              <a:gd name="connsiteX119" fmla="*/ 136008 w 413931"/>
              <a:gd name="connsiteY119" fmla="*/ 44524 h 65419"/>
              <a:gd name="connsiteX120" fmla="*/ 128920 w 413931"/>
              <a:gd name="connsiteY120" fmla="*/ 40167 h 65419"/>
              <a:gd name="connsiteX121" fmla="*/ 128920 w 413931"/>
              <a:gd name="connsiteY121" fmla="*/ 23923 h 65419"/>
              <a:gd name="connsiteX122" fmla="*/ 136303 w 413931"/>
              <a:gd name="connsiteY122" fmla="*/ 19641 h 65419"/>
              <a:gd name="connsiteX123" fmla="*/ 142210 w 413931"/>
              <a:gd name="connsiteY123" fmla="*/ 32045 h 65419"/>
              <a:gd name="connsiteX124" fmla="*/ 150554 w 413931"/>
              <a:gd name="connsiteY124" fmla="*/ 31824 h 65419"/>
              <a:gd name="connsiteX125" fmla="*/ 138962 w 413931"/>
              <a:gd name="connsiteY125" fmla="*/ 12331 h 65419"/>
              <a:gd name="connsiteX126" fmla="*/ 128920 w 413931"/>
              <a:gd name="connsiteY126" fmla="*/ 16983 h 65419"/>
              <a:gd name="connsiteX127" fmla="*/ 128920 w 413931"/>
              <a:gd name="connsiteY127" fmla="*/ 74 h 65419"/>
              <a:gd name="connsiteX128" fmla="*/ 120798 w 413931"/>
              <a:gd name="connsiteY128" fmla="*/ 74 h 65419"/>
              <a:gd name="connsiteX129" fmla="*/ 120798 w 413931"/>
              <a:gd name="connsiteY129" fmla="*/ 51391 h 65419"/>
              <a:gd name="connsiteX130" fmla="*/ 127369 w 413931"/>
              <a:gd name="connsiteY130" fmla="*/ 51391 h 65419"/>
              <a:gd name="connsiteX131" fmla="*/ 128255 w 413931"/>
              <a:gd name="connsiteY131" fmla="*/ 47108 h 65419"/>
              <a:gd name="connsiteX132" fmla="*/ 137337 w 413931"/>
              <a:gd name="connsiteY132" fmla="*/ 52055 h 65419"/>
              <a:gd name="connsiteX133" fmla="*/ 150554 w 413931"/>
              <a:gd name="connsiteY133" fmla="*/ 31824 h 65419"/>
              <a:gd name="connsiteX134" fmla="*/ 95915 w 413931"/>
              <a:gd name="connsiteY134" fmla="*/ 51317 h 65419"/>
              <a:gd name="connsiteX135" fmla="*/ 95915 w 413931"/>
              <a:gd name="connsiteY135" fmla="*/ 25621 h 65419"/>
              <a:gd name="connsiteX136" fmla="*/ 85873 w 413931"/>
              <a:gd name="connsiteY136" fmla="*/ 12331 h 65419"/>
              <a:gd name="connsiteX137" fmla="*/ 75240 w 413931"/>
              <a:gd name="connsiteY137" fmla="*/ 16983 h 65419"/>
              <a:gd name="connsiteX138" fmla="*/ 75240 w 413931"/>
              <a:gd name="connsiteY138" fmla="*/ 74 h 65419"/>
              <a:gd name="connsiteX139" fmla="*/ 67118 w 413931"/>
              <a:gd name="connsiteY139" fmla="*/ 74 h 65419"/>
              <a:gd name="connsiteX140" fmla="*/ 67118 w 413931"/>
              <a:gd name="connsiteY140" fmla="*/ 51391 h 65419"/>
              <a:gd name="connsiteX141" fmla="*/ 75240 w 413931"/>
              <a:gd name="connsiteY141" fmla="*/ 51391 h 65419"/>
              <a:gd name="connsiteX142" fmla="*/ 75240 w 413931"/>
              <a:gd name="connsiteY142" fmla="*/ 24071 h 65419"/>
              <a:gd name="connsiteX143" fmla="*/ 82772 w 413931"/>
              <a:gd name="connsiteY143" fmla="*/ 19862 h 65419"/>
              <a:gd name="connsiteX144" fmla="*/ 87719 w 413931"/>
              <a:gd name="connsiteY144" fmla="*/ 27910 h 65419"/>
              <a:gd name="connsiteX145" fmla="*/ 87719 w 413931"/>
              <a:gd name="connsiteY145" fmla="*/ 51391 h 65419"/>
              <a:gd name="connsiteX146" fmla="*/ 95915 w 413931"/>
              <a:gd name="connsiteY146" fmla="*/ 51391 h 65419"/>
              <a:gd name="connsiteX147" fmla="*/ 59808 w 413931"/>
              <a:gd name="connsiteY147" fmla="*/ 42604 h 65419"/>
              <a:gd name="connsiteX148" fmla="*/ 53237 w 413931"/>
              <a:gd name="connsiteY148" fmla="*/ 44376 h 65419"/>
              <a:gd name="connsiteX149" fmla="*/ 46222 w 413931"/>
              <a:gd name="connsiteY149" fmla="*/ 32119 h 65419"/>
              <a:gd name="connsiteX150" fmla="*/ 53680 w 413931"/>
              <a:gd name="connsiteY150" fmla="*/ 19715 h 65419"/>
              <a:gd name="connsiteX151" fmla="*/ 59513 w 413931"/>
              <a:gd name="connsiteY151" fmla="*/ 21487 h 65419"/>
              <a:gd name="connsiteX152" fmla="*/ 61506 w 413931"/>
              <a:gd name="connsiteY152" fmla="*/ 14841 h 65419"/>
              <a:gd name="connsiteX153" fmla="*/ 52572 w 413931"/>
              <a:gd name="connsiteY153" fmla="*/ 12331 h 65419"/>
              <a:gd name="connsiteX154" fmla="*/ 37878 w 413931"/>
              <a:gd name="connsiteY154" fmla="*/ 32415 h 65419"/>
              <a:gd name="connsiteX155" fmla="*/ 51686 w 413931"/>
              <a:gd name="connsiteY155" fmla="*/ 51908 h 65419"/>
              <a:gd name="connsiteX156" fmla="*/ 61876 w 413931"/>
              <a:gd name="connsiteY156" fmla="*/ 49102 h 65419"/>
              <a:gd name="connsiteX157" fmla="*/ 59808 w 413931"/>
              <a:gd name="connsiteY157" fmla="*/ 42604 h 65419"/>
              <a:gd name="connsiteX158" fmla="*/ 23997 w 413931"/>
              <a:gd name="connsiteY158" fmla="*/ 32119 h 65419"/>
              <a:gd name="connsiteX159" fmla="*/ 16170 w 413931"/>
              <a:gd name="connsiteY159" fmla="*/ 44745 h 65419"/>
              <a:gd name="connsiteX160" fmla="*/ 8417 w 413931"/>
              <a:gd name="connsiteY160" fmla="*/ 32119 h 65419"/>
              <a:gd name="connsiteX161" fmla="*/ 16244 w 413931"/>
              <a:gd name="connsiteY161" fmla="*/ 19419 h 65419"/>
              <a:gd name="connsiteX162" fmla="*/ 23997 w 413931"/>
              <a:gd name="connsiteY162" fmla="*/ 32119 h 65419"/>
              <a:gd name="connsiteX163" fmla="*/ 32267 w 413931"/>
              <a:gd name="connsiteY163" fmla="*/ 31971 h 65419"/>
              <a:gd name="connsiteX164" fmla="*/ 16466 w 413931"/>
              <a:gd name="connsiteY164" fmla="*/ 12331 h 65419"/>
              <a:gd name="connsiteX165" fmla="*/ 16244 w 413931"/>
              <a:gd name="connsiteY165" fmla="*/ 12331 h 65419"/>
              <a:gd name="connsiteX166" fmla="*/ 0 w 413931"/>
              <a:gd name="connsiteY166" fmla="*/ 32267 h 65419"/>
              <a:gd name="connsiteX167" fmla="*/ 15727 w 413931"/>
              <a:gd name="connsiteY167" fmla="*/ 51908 h 65419"/>
              <a:gd name="connsiteX168" fmla="*/ 15949 w 413931"/>
              <a:gd name="connsiteY168" fmla="*/ 51908 h 65419"/>
              <a:gd name="connsiteX169" fmla="*/ 32267 w 413931"/>
              <a:gd name="connsiteY169" fmla="*/ 31971 h 6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413931" h="65419">
                <a:moveTo>
                  <a:pt x="405588" y="32045"/>
                </a:moveTo>
                <a:cubicBezTo>
                  <a:pt x="405588" y="40094"/>
                  <a:pt x="403004" y="44524"/>
                  <a:pt x="399385" y="44524"/>
                </a:cubicBezTo>
                <a:cubicBezTo>
                  <a:pt x="397392" y="44524"/>
                  <a:pt x="395103" y="43121"/>
                  <a:pt x="392297" y="40389"/>
                </a:cubicBezTo>
                <a:lnTo>
                  <a:pt x="392297" y="23923"/>
                </a:lnTo>
                <a:cubicBezTo>
                  <a:pt x="395177" y="21191"/>
                  <a:pt x="397687" y="19641"/>
                  <a:pt x="399681" y="19641"/>
                </a:cubicBezTo>
                <a:cubicBezTo>
                  <a:pt x="403447" y="19715"/>
                  <a:pt x="405588" y="24219"/>
                  <a:pt x="405588" y="32045"/>
                </a:cubicBezTo>
                <a:moveTo>
                  <a:pt x="413931" y="31824"/>
                </a:moveTo>
                <a:cubicBezTo>
                  <a:pt x="413931" y="19272"/>
                  <a:pt x="409280" y="12331"/>
                  <a:pt x="402339" y="12331"/>
                </a:cubicBezTo>
                <a:cubicBezTo>
                  <a:pt x="399238" y="12331"/>
                  <a:pt x="396506" y="13438"/>
                  <a:pt x="391706" y="17426"/>
                </a:cubicBezTo>
                <a:lnTo>
                  <a:pt x="390894" y="12995"/>
                </a:lnTo>
                <a:lnTo>
                  <a:pt x="384175" y="12995"/>
                </a:lnTo>
                <a:lnTo>
                  <a:pt x="384175" y="65272"/>
                </a:lnTo>
                <a:lnTo>
                  <a:pt x="392297" y="65420"/>
                </a:lnTo>
                <a:lnTo>
                  <a:pt x="392297" y="47846"/>
                </a:lnTo>
                <a:cubicBezTo>
                  <a:pt x="395989" y="50948"/>
                  <a:pt x="398056" y="51981"/>
                  <a:pt x="400715" y="51981"/>
                </a:cubicBezTo>
                <a:cubicBezTo>
                  <a:pt x="408246" y="52055"/>
                  <a:pt x="413931" y="45115"/>
                  <a:pt x="413931" y="31824"/>
                </a:cubicBezTo>
                <a:moveTo>
                  <a:pt x="367045" y="40389"/>
                </a:moveTo>
                <a:cubicBezTo>
                  <a:pt x="363944" y="43269"/>
                  <a:pt x="361507" y="44598"/>
                  <a:pt x="359587" y="44598"/>
                </a:cubicBezTo>
                <a:cubicBezTo>
                  <a:pt x="355895" y="44598"/>
                  <a:pt x="353680" y="40167"/>
                  <a:pt x="353680" y="32341"/>
                </a:cubicBezTo>
                <a:cubicBezTo>
                  <a:pt x="353680" y="24292"/>
                  <a:pt x="356338" y="19862"/>
                  <a:pt x="359956" y="19862"/>
                </a:cubicBezTo>
                <a:cubicBezTo>
                  <a:pt x="361728" y="19862"/>
                  <a:pt x="363944" y="20970"/>
                  <a:pt x="367045" y="24071"/>
                </a:cubicBezTo>
                <a:lnTo>
                  <a:pt x="367045" y="40389"/>
                </a:lnTo>
                <a:close/>
                <a:moveTo>
                  <a:pt x="375241" y="51317"/>
                </a:moveTo>
                <a:lnTo>
                  <a:pt x="375241" y="12995"/>
                </a:lnTo>
                <a:lnTo>
                  <a:pt x="368595" y="12995"/>
                </a:lnTo>
                <a:lnTo>
                  <a:pt x="367783" y="17278"/>
                </a:lnTo>
                <a:cubicBezTo>
                  <a:pt x="363648" y="12995"/>
                  <a:pt x="360916" y="12331"/>
                  <a:pt x="358701" y="12331"/>
                </a:cubicBezTo>
                <a:cubicBezTo>
                  <a:pt x="351244" y="12331"/>
                  <a:pt x="345558" y="19198"/>
                  <a:pt x="345558" y="32488"/>
                </a:cubicBezTo>
                <a:cubicBezTo>
                  <a:pt x="345558" y="45041"/>
                  <a:pt x="350210" y="51981"/>
                  <a:pt x="357151" y="51981"/>
                </a:cubicBezTo>
                <a:cubicBezTo>
                  <a:pt x="360326" y="51981"/>
                  <a:pt x="362984" y="50874"/>
                  <a:pt x="367783" y="46887"/>
                </a:cubicBezTo>
                <a:lnTo>
                  <a:pt x="368595" y="51317"/>
                </a:lnTo>
                <a:lnTo>
                  <a:pt x="375241" y="51317"/>
                </a:lnTo>
                <a:close/>
                <a:moveTo>
                  <a:pt x="345115" y="51317"/>
                </a:moveTo>
                <a:lnTo>
                  <a:pt x="332489" y="29683"/>
                </a:lnTo>
                <a:lnTo>
                  <a:pt x="343122" y="12995"/>
                </a:lnTo>
                <a:lnTo>
                  <a:pt x="334040" y="12995"/>
                </a:lnTo>
                <a:lnTo>
                  <a:pt x="324810" y="28944"/>
                </a:lnTo>
                <a:lnTo>
                  <a:pt x="324736" y="28944"/>
                </a:lnTo>
                <a:lnTo>
                  <a:pt x="324736" y="74"/>
                </a:lnTo>
                <a:lnTo>
                  <a:pt x="316614" y="74"/>
                </a:lnTo>
                <a:lnTo>
                  <a:pt x="316614" y="51391"/>
                </a:lnTo>
                <a:lnTo>
                  <a:pt x="324736" y="51391"/>
                </a:lnTo>
                <a:lnTo>
                  <a:pt x="324736" y="32341"/>
                </a:lnTo>
                <a:lnTo>
                  <a:pt x="324810" y="32341"/>
                </a:lnTo>
                <a:lnTo>
                  <a:pt x="335442" y="51391"/>
                </a:lnTo>
                <a:lnTo>
                  <a:pt x="345115" y="51391"/>
                </a:lnTo>
                <a:close/>
                <a:moveTo>
                  <a:pt x="309673" y="40758"/>
                </a:moveTo>
                <a:cubicBezTo>
                  <a:pt x="309673" y="35959"/>
                  <a:pt x="307606" y="32562"/>
                  <a:pt x="300813" y="28944"/>
                </a:cubicBezTo>
                <a:cubicBezTo>
                  <a:pt x="295497" y="26065"/>
                  <a:pt x="294463" y="24883"/>
                  <a:pt x="294463" y="22447"/>
                </a:cubicBezTo>
                <a:cubicBezTo>
                  <a:pt x="294463" y="20305"/>
                  <a:pt x="295940" y="18828"/>
                  <a:pt x="298967" y="18828"/>
                </a:cubicBezTo>
                <a:cubicBezTo>
                  <a:pt x="301404" y="18828"/>
                  <a:pt x="303914" y="19862"/>
                  <a:pt x="306129" y="20822"/>
                </a:cubicBezTo>
                <a:lnTo>
                  <a:pt x="308492" y="14915"/>
                </a:lnTo>
                <a:cubicBezTo>
                  <a:pt x="305538" y="13291"/>
                  <a:pt x="302142" y="12331"/>
                  <a:pt x="298376" y="12331"/>
                </a:cubicBezTo>
                <a:cubicBezTo>
                  <a:pt x="291214" y="12331"/>
                  <a:pt x="286415" y="16761"/>
                  <a:pt x="286415" y="23037"/>
                </a:cubicBezTo>
                <a:cubicBezTo>
                  <a:pt x="286415" y="27837"/>
                  <a:pt x="288630" y="31455"/>
                  <a:pt x="295127" y="34777"/>
                </a:cubicBezTo>
                <a:cubicBezTo>
                  <a:pt x="300444" y="37657"/>
                  <a:pt x="301330" y="38912"/>
                  <a:pt x="301330" y="41275"/>
                </a:cubicBezTo>
                <a:cubicBezTo>
                  <a:pt x="301330" y="43416"/>
                  <a:pt x="300074" y="45262"/>
                  <a:pt x="296309" y="45262"/>
                </a:cubicBezTo>
                <a:cubicBezTo>
                  <a:pt x="294094" y="45262"/>
                  <a:pt x="291583" y="44598"/>
                  <a:pt x="288703" y="43047"/>
                </a:cubicBezTo>
                <a:lnTo>
                  <a:pt x="286193" y="49102"/>
                </a:lnTo>
                <a:cubicBezTo>
                  <a:pt x="289590" y="51022"/>
                  <a:pt x="292691" y="51981"/>
                  <a:pt x="297121" y="51981"/>
                </a:cubicBezTo>
                <a:cubicBezTo>
                  <a:pt x="304652" y="51908"/>
                  <a:pt x="309673" y="47920"/>
                  <a:pt x="309673" y="40758"/>
                </a:cubicBezTo>
                <a:moveTo>
                  <a:pt x="271573" y="40389"/>
                </a:moveTo>
                <a:cubicBezTo>
                  <a:pt x="268546" y="43121"/>
                  <a:pt x="266183" y="44598"/>
                  <a:pt x="264116" y="44598"/>
                </a:cubicBezTo>
                <a:cubicBezTo>
                  <a:pt x="260424" y="44598"/>
                  <a:pt x="258209" y="40167"/>
                  <a:pt x="258209" y="32341"/>
                </a:cubicBezTo>
                <a:cubicBezTo>
                  <a:pt x="258209" y="24292"/>
                  <a:pt x="260867" y="19862"/>
                  <a:pt x="264485" y="19862"/>
                </a:cubicBezTo>
                <a:cubicBezTo>
                  <a:pt x="266478" y="19862"/>
                  <a:pt x="268694" y="21265"/>
                  <a:pt x="271573" y="23923"/>
                </a:cubicBezTo>
                <a:lnTo>
                  <a:pt x="271573" y="40389"/>
                </a:lnTo>
                <a:close/>
                <a:moveTo>
                  <a:pt x="279769" y="51317"/>
                </a:moveTo>
                <a:lnTo>
                  <a:pt x="279769" y="0"/>
                </a:lnTo>
                <a:lnTo>
                  <a:pt x="271647" y="0"/>
                </a:lnTo>
                <a:lnTo>
                  <a:pt x="271647" y="16392"/>
                </a:lnTo>
                <a:cubicBezTo>
                  <a:pt x="267955" y="13143"/>
                  <a:pt x="265814" y="12257"/>
                  <a:pt x="263230" y="12257"/>
                </a:cubicBezTo>
                <a:cubicBezTo>
                  <a:pt x="255772" y="12257"/>
                  <a:pt x="250087" y="19124"/>
                  <a:pt x="250087" y="32415"/>
                </a:cubicBezTo>
                <a:cubicBezTo>
                  <a:pt x="250087" y="44967"/>
                  <a:pt x="254738" y="51908"/>
                  <a:pt x="261679" y="51908"/>
                </a:cubicBezTo>
                <a:cubicBezTo>
                  <a:pt x="264780" y="51908"/>
                  <a:pt x="267512" y="50800"/>
                  <a:pt x="272312" y="46813"/>
                </a:cubicBezTo>
                <a:lnTo>
                  <a:pt x="273124" y="51243"/>
                </a:lnTo>
                <a:lnTo>
                  <a:pt x="279769" y="51243"/>
                </a:lnTo>
                <a:close/>
                <a:moveTo>
                  <a:pt x="236058" y="28427"/>
                </a:moveTo>
                <a:lnTo>
                  <a:pt x="222693" y="28427"/>
                </a:lnTo>
                <a:cubicBezTo>
                  <a:pt x="222841" y="23628"/>
                  <a:pt x="224687" y="18976"/>
                  <a:pt x="229560" y="18976"/>
                </a:cubicBezTo>
                <a:cubicBezTo>
                  <a:pt x="234359" y="18976"/>
                  <a:pt x="236058" y="23037"/>
                  <a:pt x="236058" y="27984"/>
                </a:cubicBezTo>
                <a:lnTo>
                  <a:pt x="236058" y="28427"/>
                </a:lnTo>
                <a:close/>
                <a:moveTo>
                  <a:pt x="243441" y="49028"/>
                </a:moveTo>
                <a:lnTo>
                  <a:pt x="241965" y="43195"/>
                </a:lnTo>
                <a:cubicBezTo>
                  <a:pt x="237904" y="44376"/>
                  <a:pt x="233399" y="45115"/>
                  <a:pt x="230520" y="45115"/>
                </a:cubicBezTo>
                <a:cubicBezTo>
                  <a:pt x="225056" y="45115"/>
                  <a:pt x="222767" y="42013"/>
                  <a:pt x="222767" y="34630"/>
                </a:cubicBezTo>
                <a:lnTo>
                  <a:pt x="243884" y="34630"/>
                </a:lnTo>
                <a:cubicBezTo>
                  <a:pt x="244032" y="32931"/>
                  <a:pt x="244106" y="30642"/>
                  <a:pt x="244106" y="29092"/>
                </a:cubicBezTo>
                <a:cubicBezTo>
                  <a:pt x="244106" y="18090"/>
                  <a:pt x="238642" y="12257"/>
                  <a:pt x="230224" y="12257"/>
                </a:cubicBezTo>
                <a:cubicBezTo>
                  <a:pt x="220404" y="12257"/>
                  <a:pt x="214497" y="18902"/>
                  <a:pt x="214497" y="32267"/>
                </a:cubicBezTo>
                <a:cubicBezTo>
                  <a:pt x="214497" y="45927"/>
                  <a:pt x="218853" y="51834"/>
                  <a:pt x="229338" y="51834"/>
                </a:cubicBezTo>
                <a:cubicBezTo>
                  <a:pt x="233990" y="51908"/>
                  <a:pt x="238420" y="51022"/>
                  <a:pt x="243441" y="49028"/>
                </a:cubicBezTo>
                <a:moveTo>
                  <a:pt x="211544" y="20748"/>
                </a:moveTo>
                <a:lnTo>
                  <a:pt x="211544" y="12405"/>
                </a:lnTo>
                <a:lnTo>
                  <a:pt x="209919" y="12405"/>
                </a:lnTo>
                <a:cubicBezTo>
                  <a:pt x="206966" y="12405"/>
                  <a:pt x="205415" y="13143"/>
                  <a:pt x="200911" y="18016"/>
                </a:cubicBezTo>
                <a:lnTo>
                  <a:pt x="200173" y="13069"/>
                </a:lnTo>
                <a:lnTo>
                  <a:pt x="193306" y="13069"/>
                </a:lnTo>
                <a:lnTo>
                  <a:pt x="193306" y="51391"/>
                </a:lnTo>
                <a:lnTo>
                  <a:pt x="201428" y="51391"/>
                </a:lnTo>
                <a:lnTo>
                  <a:pt x="201428" y="24957"/>
                </a:lnTo>
                <a:cubicBezTo>
                  <a:pt x="204529" y="22003"/>
                  <a:pt x="206227" y="20748"/>
                  <a:pt x="209181" y="20748"/>
                </a:cubicBezTo>
                <a:lnTo>
                  <a:pt x="211544" y="20748"/>
                </a:lnTo>
                <a:close/>
                <a:moveTo>
                  <a:pt x="177726" y="28427"/>
                </a:moveTo>
                <a:lnTo>
                  <a:pt x="164362" y="28427"/>
                </a:lnTo>
                <a:cubicBezTo>
                  <a:pt x="164509" y="23628"/>
                  <a:pt x="166355" y="18976"/>
                  <a:pt x="171229" y="18976"/>
                </a:cubicBezTo>
                <a:cubicBezTo>
                  <a:pt x="176028" y="18976"/>
                  <a:pt x="177726" y="23037"/>
                  <a:pt x="177726" y="27984"/>
                </a:cubicBezTo>
                <a:lnTo>
                  <a:pt x="177726" y="28427"/>
                </a:lnTo>
                <a:close/>
                <a:moveTo>
                  <a:pt x="185110" y="49028"/>
                </a:moveTo>
                <a:lnTo>
                  <a:pt x="183633" y="43195"/>
                </a:lnTo>
                <a:cubicBezTo>
                  <a:pt x="179572" y="44376"/>
                  <a:pt x="175068" y="45115"/>
                  <a:pt x="172188" y="45115"/>
                </a:cubicBezTo>
                <a:cubicBezTo>
                  <a:pt x="166724" y="45115"/>
                  <a:pt x="164435" y="42013"/>
                  <a:pt x="164435" y="34630"/>
                </a:cubicBezTo>
                <a:lnTo>
                  <a:pt x="185553" y="34630"/>
                </a:lnTo>
                <a:cubicBezTo>
                  <a:pt x="185701" y="32931"/>
                  <a:pt x="185774" y="30642"/>
                  <a:pt x="185774" y="29092"/>
                </a:cubicBezTo>
                <a:cubicBezTo>
                  <a:pt x="185774" y="18090"/>
                  <a:pt x="180310" y="12257"/>
                  <a:pt x="171893" y="12257"/>
                </a:cubicBezTo>
                <a:cubicBezTo>
                  <a:pt x="162073" y="12257"/>
                  <a:pt x="156166" y="18902"/>
                  <a:pt x="156166" y="32267"/>
                </a:cubicBezTo>
                <a:cubicBezTo>
                  <a:pt x="156166" y="45927"/>
                  <a:pt x="160522" y="51834"/>
                  <a:pt x="171007" y="51834"/>
                </a:cubicBezTo>
                <a:cubicBezTo>
                  <a:pt x="175585" y="51908"/>
                  <a:pt x="180089" y="51022"/>
                  <a:pt x="185110" y="49028"/>
                </a:cubicBezTo>
                <a:moveTo>
                  <a:pt x="142210" y="32045"/>
                </a:moveTo>
                <a:cubicBezTo>
                  <a:pt x="142210" y="40094"/>
                  <a:pt x="139626" y="44524"/>
                  <a:pt x="136008" y="44524"/>
                </a:cubicBezTo>
                <a:cubicBezTo>
                  <a:pt x="134015" y="44524"/>
                  <a:pt x="131726" y="43121"/>
                  <a:pt x="128920" y="40167"/>
                </a:cubicBezTo>
                <a:lnTo>
                  <a:pt x="128920" y="23923"/>
                </a:lnTo>
                <a:cubicBezTo>
                  <a:pt x="131799" y="21191"/>
                  <a:pt x="134458" y="19641"/>
                  <a:pt x="136303" y="19641"/>
                </a:cubicBezTo>
                <a:cubicBezTo>
                  <a:pt x="140143" y="19715"/>
                  <a:pt x="142210" y="24219"/>
                  <a:pt x="142210" y="32045"/>
                </a:cubicBezTo>
                <a:moveTo>
                  <a:pt x="150554" y="31824"/>
                </a:moveTo>
                <a:cubicBezTo>
                  <a:pt x="150554" y="19272"/>
                  <a:pt x="145902" y="12331"/>
                  <a:pt x="138962" y="12331"/>
                </a:cubicBezTo>
                <a:cubicBezTo>
                  <a:pt x="135639" y="12331"/>
                  <a:pt x="132981" y="13586"/>
                  <a:pt x="128920" y="16983"/>
                </a:cubicBezTo>
                <a:lnTo>
                  <a:pt x="128920" y="74"/>
                </a:lnTo>
                <a:lnTo>
                  <a:pt x="120798" y="74"/>
                </a:lnTo>
                <a:lnTo>
                  <a:pt x="120798" y="51391"/>
                </a:lnTo>
                <a:lnTo>
                  <a:pt x="127369" y="51391"/>
                </a:lnTo>
                <a:lnTo>
                  <a:pt x="128255" y="47108"/>
                </a:lnTo>
                <a:cubicBezTo>
                  <a:pt x="132021" y="50874"/>
                  <a:pt x="134458" y="52055"/>
                  <a:pt x="137337" y="52055"/>
                </a:cubicBezTo>
                <a:cubicBezTo>
                  <a:pt x="144869" y="52055"/>
                  <a:pt x="150554" y="45115"/>
                  <a:pt x="150554" y="31824"/>
                </a:cubicBezTo>
                <a:moveTo>
                  <a:pt x="95915" y="51317"/>
                </a:moveTo>
                <a:lnTo>
                  <a:pt x="95915" y="25621"/>
                </a:lnTo>
                <a:cubicBezTo>
                  <a:pt x="95915" y="16983"/>
                  <a:pt x="91854" y="12331"/>
                  <a:pt x="85873" y="12331"/>
                </a:cubicBezTo>
                <a:cubicBezTo>
                  <a:pt x="82107" y="12331"/>
                  <a:pt x="79744" y="13291"/>
                  <a:pt x="75240" y="16983"/>
                </a:cubicBezTo>
                <a:lnTo>
                  <a:pt x="75240" y="74"/>
                </a:lnTo>
                <a:lnTo>
                  <a:pt x="67118" y="74"/>
                </a:lnTo>
                <a:lnTo>
                  <a:pt x="67118" y="51391"/>
                </a:lnTo>
                <a:lnTo>
                  <a:pt x="75240" y="51391"/>
                </a:lnTo>
                <a:lnTo>
                  <a:pt x="75240" y="24071"/>
                </a:lnTo>
                <a:cubicBezTo>
                  <a:pt x="78267" y="21265"/>
                  <a:pt x="80630" y="19862"/>
                  <a:pt x="82772" y="19862"/>
                </a:cubicBezTo>
                <a:cubicBezTo>
                  <a:pt x="86316" y="19862"/>
                  <a:pt x="87719" y="23554"/>
                  <a:pt x="87719" y="27910"/>
                </a:cubicBezTo>
                <a:lnTo>
                  <a:pt x="87719" y="51391"/>
                </a:lnTo>
                <a:lnTo>
                  <a:pt x="95915" y="51391"/>
                </a:lnTo>
                <a:close/>
                <a:moveTo>
                  <a:pt x="59808" y="42604"/>
                </a:moveTo>
                <a:cubicBezTo>
                  <a:pt x="57741" y="43490"/>
                  <a:pt x="55821" y="44376"/>
                  <a:pt x="53237" y="44376"/>
                </a:cubicBezTo>
                <a:cubicBezTo>
                  <a:pt x="49545" y="44376"/>
                  <a:pt x="46222" y="41718"/>
                  <a:pt x="46222" y="32119"/>
                </a:cubicBezTo>
                <a:cubicBezTo>
                  <a:pt x="46222" y="22668"/>
                  <a:pt x="49471" y="19715"/>
                  <a:pt x="53680" y="19715"/>
                </a:cubicBezTo>
                <a:cubicBezTo>
                  <a:pt x="55821" y="19715"/>
                  <a:pt x="57888" y="20601"/>
                  <a:pt x="59513" y="21487"/>
                </a:cubicBezTo>
                <a:lnTo>
                  <a:pt x="61506" y="14841"/>
                </a:lnTo>
                <a:cubicBezTo>
                  <a:pt x="58996" y="13365"/>
                  <a:pt x="55747" y="12331"/>
                  <a:pt x="52572" y="12331"/>
                </a:cubicBezTo>
                <a:cubicBezTo>
                  <a:pt x="43712" y="12331"/>
                  <a:pt x="37878" y="18976"/>
                  <a:pt x="37878" y="32415"/>
                </a:cubicBezTo>
                <a:cubicBezTo>
                  <a:pt x="37878" y="47477"/>
                  <a:pt x="43859" y="51908"/>
                  <a:pt x="51686" y="51908"/>
                </a:cubicBezTo>
                <a:cubicBezTo>
                  <a:pt x="56116" y="51908"/>
                  <a:pt x="59291" y="50578"/>
                  <a:pt x="61876" y="49102"/>
                </a:cubicBezTo>
                <a:lnTo>
                  <a:pt x="59808" y="42604"/>
                </a:lnTo>
                <a:close/>
                <a:moveTo>
                  <a:pt x="23997" y="32119"/>
                </a:moveTo>
                <a:cubicBezTo>
                  <a:pt x="23997" y="39577"/>
                  <a:pt x="22003" y="44745"/>
                  <a:pt x="16170" y="44745"/>
                </a:cubicBezTo>
                <a:cubicBezTo>
                  <a:pt x="10337" y="44745"/>
                  <a:pt x="8417" y="39798"/>
                  <a:pt x="8417" y="32119"/>
                </a:cubicBezTo>
                <a:cubicBezTo>
                  <a:pt x="8417" y="24662"/>
                  <a:pt x="10411" y="19419"/>
                  <a:pt x="16244" y="19419"/>
                </a:cubicBezTo>
                <a:cubicBezTo>
                  <a:pt x="22003" y="19419"/>
                  <a:pt x="23997" y="24440"/>
                  <a:pt x="23997" y="32119"/>
                </a:cubicBezTo>
                <a:moveTo>
                  <a:pt x="32267" y="31971"/>
                </a:moveTo>
                <a:cubicBezTo>
                  <a:pt x="32267" y="17942"/>
                  <a:pt x="26951" y="12331"/>
                  <a:pt x="16466" y="12331"/>
                </a:cubicBezTo>
                <a:lnTo>
                  <a:pt x="16244" y="12331"/>
                </a:lnTo>
                <a:cubicBezTo>
                  <a:pt x="5169" y="12331"/>
                  <a:pt x="0" y="20231"/>
                  <a:pt x="0" y="32267"/>
                </a:cubicBezTo>
                <a:cubicBezTo>
                  <a:pt x="0" y="46296"/>
                  <a:pt x="5316" y="51908"/>
                  <a:pt x="15727" y="51908"/>
                </a:cubicBezTo>
                <a:lnTo>
                  <a:pt x="15949" y="51908"/>
                </a:lnTo>
                <a:cubicBezTo>
                  <a:pt x="27098" y="51908"/>
                  <a:pt x="32267" y="44007"/>
                  <a:pt x="32267" y="31971"/>
                </a:cubicBezTo>
              </a:path>
            </a:pathLst>
          </a:custGeom>
          <a:solidFill>
            <a:srgbClr val="1D1D1B"/>
          </a:solidFill>
          <a:ln w="7384"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34B5DA1D-D710-D806-FA59-DF9BB47C2E24}"/>
              </a:ext>
            </a:extLst>
          </p:cNvPr>
          <p:cNvSpPr/>
          <p:nvPr userDrawn="1"/>
        </p:nvSpPr>
        <p:spPr>
          <a:xfrm>
            <a:off x="11530418" y="6475598"/>
            <a:ext cx="417327" cy="65198"/>
          </a:xfrm>
          <a:custGeom>
            <a:avLst/>
            <a:gdLst>
              <a:gd name="connsiteX0" fmla="*/ 409206 w 417327"/>
              <a:gd name="connsiteY0" fmla="*/ 40389 h 65198"/>
              <a:gd name="connsiteX1" fmla="*/ 401748 w 417327"/>
              <a:gd name="connsiteY1" fmla="*/ 44598 h 65198"/>
              <a:gd name="connsiteX2" fmla="*/ 395841 w 417327"/>
              <a:gd name="connsiteY2" fmla="*/ 32341 h 65198"/>
              <a:gd name="connsiteX3" fmla="*/ 402117 w 417327"/>
              <a:gd name="connsiteY3" fmla="*/ 19862 h 65198"/>
              <a:gd name="connsiteX4" fmla="*/ 409206 w 417327"/>
              <a:gd name="connsiteY4" fmla="*/ 23923 h 65198"/>
              <a:gd name="connsiteX5" fmla="*/ 409206 w 417327"/>
              <a:gd name="connsiteY5" fmla="*/ 40389 h 65198"/>
              <a:gd name="connsiteX6" fmla="*/ 417328 w 417327"/>
              <a:gd name="connsiteY6" fmla="*/ 51317 h 65198"/>
              <a:gd name="connsiteX7" fmla="*/ 417328 w 417327"/>
              <a:gd name="connsiteY7" fmla="*/ 0 h 65198"/>
              <a:gd name="connsiteX8" fmla="*/ 409206 w 417327"/>
              <a:gd name="connsiteY8" fmla="*/ 0 h 65198"/>
              <a:gd name="connsiteX9" fmla="*/ 409206 w 417327"/>
              <a:gd name="connsiteY9" fmla="*/ 16392 h 65198"/>
              <a:gd name="connsiteX10" fmla="*/ 400788 w 417327"/>
              <a:gd name="connsiteY10" fmla="*/ 12257 h 65198"/>
              <a:gd name="connsiteX11" fmla="*/ 387645 w 417327"/>
              <a:gd name="connsiteY11" fmla="*/ 32415 h 65198"/>
              <a:gd name="connsiteX12" fmla="*/ 399238 w 417327"/>
              <a:gd name="connsiteY12" fmla="*/ 51908 h 65198"/>
              <a:gd name="connsiteX13" fmla="*/ 409870 w 417327"/>
              <a:gd name="connsiteY13" fmla="*/ 46813 h 65198"/>
              <a:gd name="connsiteX14" fmla="*/ 410683 w 417327"/>
              <a:gd name="connsiteY14" fmla="*/ 51243 h 65198"/>
              <a:gd name="connsiteX15" fmla="*/ 417328 w 417327"/>
              <a:gd name="connsiteY15" fmla="*/ 51243 h 65198"/>
              <a:gd name="connsiteX16" fmla="*/ 372066 w 417327"/>
              <a:gd name="connsiteY16" fmla="*/ 40389 h 65198"/>
              <a:gd name="connsiteX17" fmla="*/ 364608 w 417327"/>
              <a:gd name="connsiteY17" fmla="*/ 44598 h 65198"/>
              <a:gd name="connsiteX18" fmla="*/ 358701 w 417327"/>
              <a:gd name="connsiteY18" fmla="*/ 32341 h 65198"/>
              <a:gd name="connsiteX19" fmla="*/ 364977 w 417327"/>
              <a:gd name="connsiteY19" fmla="*/ 19862 h 65198"/>
              <a:gd name="connsiteX20" fmla="*/ 372066 w 417327"/>
              <a:gd name="connsiteY20" fmla="*/ 23923 h 65198"/>
              <a:gd name="connsiteX21" fmla="*/ 372066 w 417327"/>
              <a:gd name="connsiteY21" fmla="*/ 40389 h 65198"/>
              <a:gd name="connsiteX22" fmla="*/ 380188 w 417327"/>
              <a:gd name="connsiteY22" fmla="*/ 51317 h 65198"/>
              <a:gd name="connsiteX23" fmla="*/ 380188 w 417327"/>
              <a:gd name="connsiteY23" fmla="*/ 0 h 65198"/>
              <a:gd name="connsiteX24" fmla="*/ 372066 w 417327"/>
              <a:gd name="connsiteY24" fmla="*/ 0 h 65198"/>
              <a:gd name="connsiteX25" fmla="*/ 372066 w 417327"/>
              <a:gd name="connsiteY25" fmla="*/ 16392 h 65198"/>
              <a:gd name="connsiteX26" fmla="*/ 363648 w 417327"/>
              <a:gd name="connsiteY26" fmla="*/ 12257 h 65198"/>
              <a:gd name="connsiteX27" fmla="*/ 350505 w 417327"/>
              <a:gd name="connsiteY27" fmla="*/ 32415 h 65198"/>
              <a:gd name="connsiteX28" fmla="*/ 362098 w 417327"/>
              <a:gd name="connsiteY28" fmla="*/ 51908 h 65198"/>
              <a:gd name="connsiteX29" fmla="*/ 372730 w 417327"/>
              <a:gd name="connsiteY29" fmla="*/ 46813 h 65198"/>
              <a:gd name="connsiteX30" fmla="*/ 373542 w 417327"/>
              <a:gd name="connsiteY30" fmla="*/ 51243 h 65198"/>
              <a:gd name="connsiteX31" fmla="*/ 380188 w 417327"/>
              <a:gd name="connsiteY31" fmla="*/ 51243 h 65198"/>
              <a:gd name="connsiteX32" fmla="*/ 348216 w 417327"/>
              <a:gd name="connsiteY32" fmla="*/ 12995 h 65198"/>
              <a:gd name="connsiteX33" fmla="*/ 339504 w 417327"/>
              <a:gd name="connsiteY33" fmla="*/ 12995 h 65198"/>
              <a:gd name="connsiteX34" fmla="*/ 334704 w 417327"/>
              <a:gd name="connsiteY34" fmla="*/ 34334 h 65198"/>
              <a:gd name="connsiteX35" fmla="*/ 333153 w 417327"/>
              <a:gd name="connsiteY35" fmla="*/ 42826 h 65198"/>
              <a:gd name="connsiteX36" fmla="*/ 333080 w 417327"/>
              <a:gd name="connsiteY36" fmla="*/ 42826 h 65198"/>
              <a:gd name="connsiteX37" fmla="*/ 331824 w 417327"/>
              <a:gd name="connsiteY37" fmla="*/ 35811 h 65198"/>
              <a:gd name="connsiteX38" fmla="*/ 326139 w 417327"/>
              <a:gd name="connsiteY38" fmla="*/ 12922 h 65198"/>
              <a:gd name="connsiteX39" fmla="*/ 317131 w 417327"/>
              <a:gd name="connsiteY39" fmla="*/ 12922 h 65198"/>
              <a:gd name="connsiteX40" fmla="*/ 327985 w 417327"/>
              <a:gd name="connsiteY40" fmla="*/ 51686 h 65198"/>
              <a:gd name="connsiteX41" fmla="*/ 320232 w 417327"/>
              <a:gd name="connsiteY41" fmla="*/ 59144 h 65198"/>
              <a:gd name="connsiteX42" fmla="*/ 323850 w 417327"/>
              <a:gd name="connsiteY42" fmla="*/ 65198 h 65198"/>
              <a:gd name="connsiteX43" fmla="*/ 339799 w 417327"/>
              <a:gd name="connsiteY43" fmla="*/ 45410 h 65198"/>
              <a:gd name="connsiteX44" fmla="*/ 348216 w 417327"/>
              <a:gd name="connsiteY44" fmla="*/ 12995 h 65198"/>
              <a:gd name="connsiteX45" fmla="*/ 317278 w 417327"/>
              <a:gd name="connsiteY45" fmla="*/ 51317 h 65198"/>
              <a:gd name="connsiteX46" fmla="*/ 304652 w 417327"/>
              <a:gd name="connsiteY46" fmla="*/ 29683 h 65198"/>
              <a:gd name="connsiteX47" fmla="*/ 315285 w 417327"/>
              <a:gd name="connsiteY47" fmla="*/ 12995 h 65198"/>
              <a:gd name="connsiteX48" fmla="*/ 306203 w 417327"/>
              <a:gd name="connsiteY48" fmla="*/ 12995 h 65198"/>
              <a:gd name="connsiteX49" fmla="*/ 296973 w 417327"/>
              <a:gd name="connsiteY49" fmla="*/ 28870 h 65198"/>
              <a:gd name="connsiteX50" fmla="*/ 296899 w 417327"/>
              <a:gd name="connsiteY50" fmla="*/ 28870 h 65198"/>
              <a:gd name="connsiteX51" fmla="*/ 296899 w 417327"/>
              <a:gd name="connsiteY51" fmla="*/ 0 h 65198"/>
              <a:gd name="connsiteX52" fmla="*/ 288777 w 417327"/>
              <a:gd name="connsiteY52" fmla="*/ 0 h 65198"/>
              <a:gd name="connsiteX53" fmla="*/ 288777 w 417327"/>
              <a:gd name="connsiteY53" fmla="*/ 51317 h 65198"/>
              <a:gd name="connsiteX54" fmla="*/ 296899 w 417327"/>
              <a:gd name="connsiteY54" fmla="*/ 51317 h 65198"/>
              <a:gd name="connsiteX55" fmla="*/ 296899 w 417327"/>
              <a:gd name="connsiteY55" fmla="*/ 32267 h 65198"/>
              <a:gd name="connsiteX56" fmla="*/ 296973 w 417327"/>
              <a:gd name="connsiteY56" fmla="*/ 32267 h 65198"/>
              <a:gd name="connsiteX57" fmla="*/ 307606 w 417327"/>
              <a:gd name="connsiteY57" fmla="*/ 51317 h 65198"/>
              <a:gd name="connsiteX58" fmla="*/ 317278 w 417327"/>
              <a:gd name="connsiteY58" fmla="*/ 51317 h 65198"/>
              <a:gd name="connsiteX59" fmla="*/ 281911 w 417327"/>
              <a:gd name="connsiteY59" fmla="*/ 40758 h 65198"/>
              <a:gd name="connsiteX60" fmla="*/ 273050 w 417327"/>
              <a:gd name="connsiteY60" fmla="*/ 28944 h 65198"/>
              <a:gd name="connsiteX61" fmla="*/ 266700 w 417327"/>
              <a:gd name="connsiteY61" fmla="*/ 22447 h 65198"/>
              <a:gd name="connsiteX62" fmla="*/ 271204 w 417327"/>
              <a:gd name="connsiteY62" fmla="*/ 18828 h 65198"/>
              <a:gd name="connsiteX63" fmla="*/ 278366 w 417327"/>
              <a:gd name="connsiteY63" fmla="*/ 20822 h 65198"/>
              <a:gd name="connsiteX64" fmla="*/ 280729 w 417327"/>
              <a:gd name="connsiteY64" fmla="*/ 14915 h 65198"/>
              <a:gd name="connsiteX65" fmla="*/ 270613 w 417327"/>
              <a:gd name="connsiteY65" fmla="*/ 12331 h 65198"/>
              <a:gd name="connsiteX66" fmla="*/ 258652 w 417327"/>
              <a:gd name="connsiteY66" fmla="*/ 23037 h 65198"/>
              <a:gd name="connsiteX67" fmla="*/ 267365 w 417327"/>
              <a:gd name="connsiteY67" fmla="*/ 34777 h 65198"/>
              <a:gd name="connsiteX68" fmla="*/ 273567 w 417327"/>
              <a:gd name="connsiteY68" fmla="*/ 41275 h 65198"/>
              <a:gd name="connsiteX69" fmla="*/ 268546 w 417327"/>
              <a:gd name="connsiteY69" fmla="*/ 45262 h 65198"/>
              <a:gd name="connsiteX70" fmla="*/ 260941 w 417327"/>
              <a:gd name="connsiteY70" fmla="*/ 43047 h 65198"/>
              <a:gd name="connsiteX71" fmla="*/ 258430 w 417327"/>
              <a:gd name="connsiteY71" fmla="*/ 49102 h 65198"/>
              <a:gd name="connsiteX72" fmla="*/ 269358 w 417327"/>
              <a:gd name="connsiteY72" fmla="*/ 51981 h 65198"/>
              <a:gd name="connsiteX73" fmla="*/ 281911 w 417327"/>
              <a:gd name="connsiteY73" fmla="*/ 40758 h 65198"/>
              <a:gd name="connsiteX74" fmla="*/ 254591 w 417327"/>
              <a:gd name="connsiteY74" fmla="*/ 40758 h 65198"/>
              <a:gd name="connsiteX75" fmla="*/ 245730 w 417327"/>
              <a:gd name="connsiteY75" fmla="*/ 28944 h 65198"/>
              <a:gd name="connsiteX76" fmla="*/ 239380 w 417327"/>
              <a:gd name="connsiteY76" fmla="*/ 22447 h 65198"/>
              <a:gd name="connsiteX77" fmla="*/ 243884 w 417327"/>
              <a:gd name="connsiteY77" fmla="*/ 18828 h 65198"/>
              <a:gd name="connsiteX78" fmla="*/ 251047 w 417327"/>
              <a:gd name="connsiteY78" fmla="*/ 20822 h 65198"/>
              <a:gd name="connsiteX79" fmla="*/ 253409 w 417327"/>
              <a:gd name="connsiteY79" fmla="*/ 14915 h 65198"/>
              <a:gd name="connsiteX80" fmla="*/ 243294 w 417327"/>
              <a:gd name="connsiteY80" fmla="*/ 12331 h 65198"/>
              <a:gd name="connsiteX81" fmla="*/ 231332 w 417327"/>
              <a:gd name="connsiteY81" fmla="*/ 23037 h 65198"/>
              <a:gd name="connsiteX82" fmla="*/ 240045 w 417327"/>
              <a:gd name="connsiteY82" fmla="*/ 34777 h 65198"/>
              <a:gd name="connsiteX83" fmla="*/ 246247 w 417327"/>
              <a:gd name="connsiteY83" fmla="*/ 41275 h 65198"/>
              <a:gd name="connsiteX84" fmla="*/ 241226 w 417327"/>
              <a:gd name="connsiteY84" fmla="*/ 45262 h 65198"/>
              <a:gd name="connsiteX85" fmla="*/ 233621 w 417327"/>
              <a:gd name="connsiteY85" fmla="*/ 43047 h 65198"/>
              <a:gd name="connsiteX86" fmla="*/ 231110 w 417327"/>
              <a:gd name="connsiteY86" fmla="*/ 49102 h 65198"/>
              <a:gd name="connsiteX87" fmla="*/ 242038 w 417327"/>
              <a:gd name="connsiteY87" fmla="*/ 51981 h 65198"/>
              <a:gd name="connsiteX88" fmla="*/ 254591 w 417327"/>
              <a:gd name="connsiteY88" fmla="*/ 40758 h 65198"/>
              <a:gd name="connsiteX89" fmla="*/ 224687 w 417327"/>
              <a:gd name="connsiteY89" fmla="*/ 51317 h 65198"/>
              <a:gd name="connsiteX90" fmla="*/ 224687 w 417327"/>
              <a:gd name="connsiteY90" fmla="*/ 0 h 65198"/>
              <a:gd name="connsiteX91" fmla="*/ 216565 w 417327"/>
              <a:gd name="connsiteY91" fmla="*/ 0 h 65198"/>
              <a:gd name="connsiteX92" fmla="*/ 216565 w 417327"/>
              <a:gd name="connsiteY92" fmla="*/ 51317 h 65198"/>
              <a:gd name="connsiteX93" fmla="*/ 224687 w 417327"/>
              <a:gd name="connsiteY93" fmla="*/ 51317 h 65198"/>
              <a:gd name="connsiteX94" fmla="*/ 207556 w 417327"/>
              <a:gd name="connsiteY94" fmla="*/ 51317 h 65198"/>
              <a:gd name="connsiteX95" fmla="*/ 207556 w 417327"/>
              <a:gd name="connsiteY95" fmla="*/ 0 h 65198"/>
              <a:gd name="connsiteX96" fmla="*/ 199434 w 417327"/>
              <a:gd name="connsiteY96" fmla="*/ 0 h 65198"/>
              <a:gd name="connsiteX97" fmla="*/ 199434 w 417327"/>
              <a:gd name="connsiteY97" fmla="*/ 51317 h 65198"/>
              <a:gd name="connsiteX98" fmla="*/ 207556 w 417327"/>
              <a:gd name="connsiteY98" fmla="*/ 51317 h 65198"/>
              <a:gd name="connsiteX99" fmla="*/ 182304 w 417327"/>
              <a:gd name="connsiteY99" fmla="*/ 40389 h 65198"/>
              <a:gd name="connsiteX100" fmla="*/ 174847 w 417327"/>
              <a:gd name="connsiteY100" fmla="*/ 44598 h 65198"/>
              <a:gd name="connsiteX101" fmla="*/ 168940 w 417327"/>
              <a:gd name="connsiteY101" fmla="*/ 32341 h 65198"/>
              <a:gd name="connsiteX102" fmla="*/ 175216 w 417327"/>
              <a:gd name="connsiteY102" fmla="*/ 19862 h 65198"/>
              <a:gd name="connsiteX103" fmla="*/ 182304 w 417327"/>
              <a:gd name="connsiteY103" fmla="*/ 24071 h 65198"/>
              <a:gd name="connsiteX104" fmla="*/ 182304 w 417327"/>
              <a:gd name="connsiteY104" fmla="*/ 40389 h 65198"/>
              <a:gd name="connsiteX105" fmla="*/ 190500 w 417327"/>
              <a:gd name="connsiteY105" fmla="*/ 51317 h 65198"/>
              <a:gd name="connsiteX106" fmla="*/ 190500 w 417327"/>
              <a:gd name="connsiteY106" fmla="*/ 12995 h 65198"/>
              <a:gd name="connsiteX107" fmla="*/ 183855 w 417327"/>
              <a:gd name="connsiteY107" fmla="*/ 12995 h 65198"/>
              <a:gd name="connsiteX108" fmla="*/ 183042 w 417327"/>
              <a:gd name="connsiteY108" fmla="*/ 17278 h 65198"/>
              <a:gd name="connsiteX109" fmla="*/ 173960 w 417327"/>
              <a:gd name="connsiteY109" fmla="*/ 12331 h 65198"/>
              <a:gd name="connsiteX110" fmla="*/ 160817 w 417327"/>
              <a:gd name="connsiteY110" fmla="*/ 32488 h 65198"/>
              <a:gd name="connsiteX111" fmla="*/ 172410 w 417327"/>
              <a:gd name="connsiteY111" fmla="*/ 51981 h 65198"/>
              <a:gd name="connsiteX112" fmla="*/ 183042 w 417327"/>
              <a:gd name="connsiteY112" fmla="*/ 46887 h 65198"/>
              <a:gd name="connsiteX113" fmla="*/ 183855 w 417327"/>
              <a:gd name="connsiteY113" fmla="*/ 51317 h 65198"/>
              <a:gd name="connsiteX114" fmla="*/ 190500 w 417327"/>
              <a:gd name="connsiteY114" fmla="*/ 51317 h 65198"/>
              <a:gd name="connsiteX115" fmla="*/ 115777 w 417327"/>
              <a:gd name="connsiteY115" fmla="*/ 51317 h 65198"/>
              <a:gd name="connsiteX116" fmla="*/ 115777 w 417327"/>
              <a:gd name="connsiteY116" fmla="*/ 25622 h 65198"/>
              <a:gd name="connsiteX117" fmla="*/ 105956 w 417327"/>
              <a:gd name="connsiteY117" fmla="*/ 12331 h 65198"/>
              <a:gd name="connsiteX118" fmla="*/ 94069 w 417327"/>
              <a:gd name="connsiteY118" fmla="*/ 17795 h 65198"/>
              <a:gd name="connsiteX119" fmla="*/ 85725 w 417327"/>
              <a:gd name="connsiteY119" fmla="*/ 12331 h 65198"/>
              <a:gd name="connsiteX120" fmla="*/ 74576 w 417327"/>
              <a:gd name="connsiteY120" fmla="*/ 17426 h 65198"/>
              <a:gd name="connsiteX121" fmla="*/ 73763 w 417327"/>
              <a:gd name="connsiteY121" fmla="*/ 12995 h 65198"/>
              <a:gd name="connsiteX122" fmla="*/ 67044 w 417327"/>
              <a:gd name="connsiteY122" fmla="*/ 12995 h 65198"/>
              <a:gd name="connsiteX123" fmla="*/ 67044 w 417327"/>
              <a:gd name="connsiteY123" fmla="*/ 51317 h 65198"/>
              <a:gd name="connsiteX124" fmla="*/ 75166 w 417327"/>
              <a:gd name="connsiteY124" fmla="*/ 51317 h 65198"/>
              <a:gd name="connsiteX125" fmla="*/ 75166 w 417327"/>
              <a:gd name="connsiteY125" fmla="*/ 23997 h 65198"/>
              <a:gd name="connsiteX126" fmla="*/ 82624 w 417327"/>
              <a:gd name="connsiteY126" fmla="*/ 19788 h 65198"/>
              <a:gd name="connsiteX127" fmla="*/ 87423 w 417327"/>
              <a:gd name="connsiteY127" fmla="*/ 27837 h 65198"/>
              <a:gd name="connsiteX128" fmla="*/ 87423 w 417327"/>
              <a:gd name="connsiteY128" fmla="*/ 51317 h 65198"/>
              <a:gd name="connsiteX129" fmla="*/ 95398 w 417327"/>
              <a:gd name="connsiteY129" fmla="*/ 51317 h 65198"/>
              <a:gd name="connsiteX130" fmla="*/ 95398 w 417327"/>
              <a:gd name="connsiteY130" fmla="*/ 23997 h 65198"/>
              <a:gd name="connsiteX131" fmla="*/ 102855 w 417327"/>
              <a:gd name="connsiteY131" fmla="*/ 19788 h 65198"/>
              <a:gd name="connsiteX132" fmla="*/ 107655 w 417327"/>
              <a:gd name="connsiteY132" fmla="*/ 27837 h 65198"/>
              <a:gd name="connsiteX133" fmla="*/ 107655 w 417327"/>
              <a:gd name="connsiteY133" fmla="*/ 51317 h 65198"/>
              <a:gd name="connsiteX134" fmla="*/ 115777 w 417327"/>
              <a:gd name="connsiteY134" fmla="*/ 51317 h 65198"/>
              <a:gd name="connsiteX135" fmla="*/ 49914 w 417327"/>
              <a:gd name="connsiteY135" fmla="*/ 40389 h 65198"/>
              <a:gd name="connsiteX136" fmla="*/ 42456 w 417327"/>
              <a:gd name="connsiteY136" fmla="*/ 44598 h 65198"/>
              <a:gd name="connsiteX137" fmla="*/ 36549 w 417327"/>
              <a:gd name="connsiteY137" fmla="*/ 32341 h 65198"/>
              <a:gd name="connsiteX138" fmla="*/ 42826 w 417327"/>
              <a:gd name="connsiteY138" fmla="*/ 19862 h 65198"/>
              <a:gd name="connsiteX139" fmla="*/ 49914 w 417327"/>
              <a:gd name="connsiteY139" fmla="*/ 24071 h 65198"/>
              <a:gd name="connsiteX140" fmla="*/ 49914 w 417327"/>
              <a:gd name="connsiteY140" fmla="*/ 40389 h 65198"/>
              <a:gd name="connsiteX141" fmla="*/ 58036 w 417327"/>
              <a:gd name="connsiteY141" fmla="*/ 51317 h 65198"/>
              <a:gd name="connsiteX142" fmla="*/ 58036 w 417327"/>
              <a:gd name="connsiteY142" fmla="*/ 12995 h 65198"/>
              <a:gd name="connsiteX143" fmla="*/ 51391 w 417327"/>
              <a:gd name="connsiteY143" fmla="*/ 12995 h 65198"/>
              <a:gd name="connsiteX144" fmla="*/ 50579 w 417327"/>
              <a:gd name="connsiteY144" fmla="*/ 17278 h 65198"/>
              <a:gd name="connsiteX145" fmla="*/ 41497 w 417327"/>
              <a:gd name="connsiteY145" fmla="*/ 12331 h 65198"/>
              <a:gd name="connsiteX146" fmla="*/ 28353 w 417327"/>
              <a:gd name="connsiteY146" fmla="*/ 32488 h 65198"/>
              <a:gd name="connsiteX147" fmla="*/ 39946 w 417327"/>
              <a:gd name="connsiteY147" fmla="*/ 51981 h 65198"/>
              <a:gd name="connsiteX148" fmla="*/ 50579 w 417327"/>
              <a:gd name="connsiteY148" fmla="*/ 46887 h 65198"/>
              <a:gd name="connsiteX149" fmla="*/ 51391 w 417327"/>
              <a:gd name="connsiteY149" fmla="*/ 51317 h 65198"/>
              <a:gd name="connsiteX150" fmla="*/ 58036 w 417327"/>
              <a:gd name="connsiteY150" fmla="*/ 51317 h 65198"/>
              <a:gd name="connsiteX151" fmla="*/ 23480 w 417327"/>
              <a:gd name="connsiteY151" fmla="*/ 40758 h 65198"/>
              <a:gd name="connsiteX152" fmla="*/ 14620 w 417327"/>
              <a:gd name="connsiteY152" fmla="*/ 28944 h 65198"/>
              <a:gd name="connsiteX153" fmla="*/ 8270 w 417327"/>
              <a:gd name="connsiteY153" fmla="*/ 22447 h 65198"/>
              <a:gd name="connsiteX154" fmla="*/ 12774 w 417327"/>
              <a:gd name="connsiteY154" fmla="*/ 18828 h 65198"/>
              <a:gd name="connsiteX155" fmla="*/ 19936 w 417327"/>
              <a:gd name="connsiteY155" fmla="*/ 20822 h 65198"/>
              <a:gd name="connsiteX156" fmla="*/ 22299 w 417327"/>
              <a:gd name="connsiteY156" fmla="*/ 14915 h 65198"/>
              <a:gd name="connsiteX157" fmla="*/ 12183 w 417327"/>
              <a:gd name="connsiteY157" fmla="*/ 12331 h 65198"/>
              <a:gd name="connsiteX158" fmla="*/ 222 w 417327"/>
              <a:gd name="connsiteY158" fmla="*/ 23037 h 65198"/>
              <a:gd name="connsiteX159" fmla="*/ 8934 w 417327"/>
              <a:gd name="connsiteY159" fmla="*/ 34777 h 65198"/>
              <a:gd name="connsiteX160" fmla="*/ 15137 w 417327"/>
              <a:gd name="connsiteY160" fmla="*/ 41275 h 65198"/>
              <a:gd name="connsiteX161" fmla="*/ 10116 w 417327"/>
              <a:gd name="connsiteY161" fmla="*/ 45262 h 65198"/>
              <a:gd name="connsiteX162" fmla="*/ 2510 w 417327"/>
              <a:gd name="connsiteY162" fmla="*/ 43047 h 65198"/>
              <a:gd name="connsiteX163" fmla="*/ 0 w 417327"/>
              <a:gd name="connsiteY163" fmla="*/ 49102 h 65198"/>
              <a:gd name="connsiteX164" fmla="*/ 10928 w 417327"/>
              <a:gd name="connsiteY164" fmla="*/ 51981 h 65198"/>
              <a:gd name="connsiteX165" fmla="*/ 23480 w 417327"/>
              <a:gd name="connsiteY165" fmla="*/ 40758 h 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7327" h="65198">
                <a:moveTo>
                  <a:pt x="409206" y="40389"/>
                </a:moveTo>
                <a:cubicBezTo>
                  <a:pt x="406252" y="43121"/>
                  <a:pt x="403816" y="44598"/>
                  <a:pt x="401748" y="44598"/>
                </a:cubicBezTo>
                <a:cubicBezTo>
                  <a:pt x="398056" y="44598"/>
                  <a:pt x="395841" y="40167"/>
                  <a:pt x="395841" y="32341"/>
                </a:cubicBezTo>
                <a:cubicBezTo>
                  <a:pt x="395841" y="24292"/>
                  <a:pt x="398499" y="19862"/>
                  <a:pt x="402117" y="19862"/>
                </a:cubicBezTo>
                <a:cubicBezTo>
                  <a:pt x="404111" y="19862"/>
                  <a:pt x="406326" y="21265"/>
                  <a:pt x="409206" y="23923"/>
                </a:cubicBezTo>
                <a:lnTo>
                  <a:pt x="409206" y="40389"/>
                </a:lnTo>
                <a:close/>
                <a:moveTo>
                  <a:pt x="417328" y="51317"/>
                </a:moveTo>
                <a:lnTo>
                  <a:pt x="417328" y="0"/>
                </a:lnTo>
                <a:lnTo>
                  <a:pt x="409206" y="0"/>
                </a:lnTo>
                <a:lnTo>
                  <a:pt x="409206" y="16392"/>
                </a:lnTo>
                <a:cubicBezTo>
                  <a:pt x="405514" y="13217"/>
                  <a:pt x="403373" y="12257"/>
                  <a:pt x="400788" y="12257"/>
                </a:cubicBezTo>
                <a:cubicBezTo>
                  <a:pt x="393331" y="12257"/>
                  <a:pt x="387645" y="19124"/>
                  <a:pt x="387645" y="32415"/>
                </a:cubicBezTo>
                <a:cubicBezTo>
                  <a:pt x="387645" y="44967"/>
                  <a:pt x="392297" y="51908"/>
                  <a:pt x="399238" y="51908"/>
                </a:cubicBezTo>
                <a:cubicBezTo>
                  <a:pt x="402339" y="51908"/>
                  <a:pt x="405071" y="50800"/>
                  <a:pt x="409870" y="46813"/>
                </a:cubicBezTo>
                <a:lnTo>
                  <a:pt x="410683" y="51243"/>
                </a:lnTo>
                <a:lnTo>
                  <a:pt x="417328" y="51243"/>
                </a:lnTo>
                <a:close/>
                <a:moveTo>
                  <a:pt x="372066" y="40389"/>
                </a:moveTo>
                <a:cubicBezTo>
                  <a:pt x="369112" y="43121"/>
                  <a:pt x="366676" y="44598"/>
                  <a:pt x="364608" y="44598"/>
                </a:cubicBezTo>
                <a:cubicBezTo>
                  <a:pt x="360916" y="44598"/>
                  <a:pt x="358701" y="40167"/>
                  <a:pt x="358701" y="32341"/>
                </a:cubicBezTo>
                <a:cubicBezTo>
                  <a:pt x="358701" y="24292"/>
                  <a:pt x="361359" y="19862"/>
                  <a:pt x="364977" y="19862"/>
                </a:cubicBezTo>
                <a:cubicBezTo>
                  <a:pt x="366971" y="19862"/>
                  <a:pt x="369186" y="21265"/>
                  <a:pt x="372066" y="23923"/>
                </a:cubicBezTo>
                <a:lnTo>
                  <a:pt x="372066" y="40389"/>
                </a:lnTo>
                <a:close/>
                <a:moveTo>
                  <a:pt x="380188" y="51317"/>
                </a:moveTo>
                <a:lnTo>
                  <a:pt x="380188" y="0"/>
                </a:lnTo>
                <a:lnTo>
                  <a:pt x="372066" y="0"/>
                </a:lnTo>
                <a:lnTo>
                  <a:pt x="372066" y="16392"/>
                </a:lnTo>
                <a:cubicBezTo>
                  <a:pt x="368374" y="13217"/>
                  <a:pt x="366233" y="12257"/>
                  <a:pt x="363648" y="12257"/>
                </a:cubicBezTo>
                <a:cubicBezTo>
                  <a:pt x="356191" y="12257"/>
                  <a:pt x="350505" y="19124"/>
                  <a:pt x="350505" y="32415"/>
                </a:cubicBezTo>
                <a:cubicBezTo>
                  <a:pt x="350505" y="44967"/>
                  <a:pt x="355157" y="51908"/>
                  <a:pt x="362098" y="51908"/>
                </a:cubicBezTo>
                <a:cubicBezTo>
                  <a:pt x="365199" y="51908"/>
                  <a:pt x="367931" y="50800"/>
                  <a:pt x="372730" y="46813"/>
                </a:cubicBezTo>
                <a:lnTo>
                  <a:pt x="373542" y="51243"/>
                </a:lnTo>
                <a:lnTo>
                  <a:pt x="380188" y="51243"/>
                </a:lnTo>
                <a:close/>
                <a:moveTo>
                  <a:pt x="348216" y="12995"/>
                </a:moveTo>
                <a:lnTo>
                  <a:pt x="339504" y="12995"/>
                </a:lnTo>
                <a:lnTo>
                  <a:pt x="334704" y="34334"/>
                </a:lnTo>
                <a:lnTo>
                  <a:pt x="333153" y="42826"/>
                </a:lnTo>
                <a:lnTo>
                  <a:pt x="333080" y="42826"/>
                </a:lnTo>
                <a:lnTo>
                  <a:pt x="331824" y="35811"/>
                </a:lnTo>
                <a:lnTo>
                  <a:pt x="326139" y="12922"/>
                </a:lnTo>
                <a:lnTo>
                  <a:pt x="317131" y="12922"/>
                </a:lnTo>
                <a:lnTo>
                  <a:pt x="327985" y="51686"/>
                </a:lnTo>
                <a:cubicBezTo>
                  <a:pt x="326508" y="55452"/>
                  <a:pt x="323333" y="57593"/>
                  <a:pt x="320232" y="59144"/>
                </a:cubicBezTo>
                <a:lnTo>
                  <a:pt x="323850" y="65198"/>
                </a:lnTo>
                <a:cubicBezTo>
                  <a:pt x="331603" y="61654"/>
                  <a:pt x="337141" y="55747"/>
                  <a:pt x="339799" y="45410"/>
                </a:cubicBezTo>
                <a:lnTo>
                  <a:pt x="348216" y="12995"/>
                </a:lnTo>
                <a:close/>
                <a:moveTo>
                  <a:pt x="317278" y="51317"/>
                </a:moveTo>
                <a:lnTo>
                  <a:pt x="304652" y="29683"/>
                </a:lnTo>
                <a:lnTo>
                  <a:pt x="315285" y="12995"/>
                </a:lnTo>
                <a:lnTo>
                  <a:pt x="306203" y="12995"/>
                </a:lnTo>
                <a:lnTo>
                  <a:pt x="296973" y="28870"/>
                </a:lnTo>
                <a:lnTo>
                  <a:pt x="296899" y="28870"/>
                </a:lnTo>
                <a:lnTo>
                  <a:pt x="296899" y="0"/>
                </a:lnTo>
                <a:lnTo>
                  <a:pt x="288777" y="0"/>
                </a:lnTo>
                <a:lnTo>
                  <a:pt x="288777" y="51317"/>
                </a:lnTo>
                <a:lnTo>
                  <a:pt x="296899" y="51317"/>
                </a:lnTo>
                <a:lnTo>
                  <a:pt x="296899" y="32267"/>
                </a:lnTo>
                <a:lnTo>
                  <a:pt x="296973" y="32267"/>
                </a:lnTo>
                <a:lnTo>
                  <a:pt x="307606" y="51317"/>
                </a:lnTo>
                <a:lnTo>
                  <a:pt x="317278" y="51317"/>
                </a:lnTo>
                <a:close/>
                <a:moveTo>
                  <a:pt x="281911" y="40758"/>
                </a:moveTo>
                <a:cubicBezTo>
                  <a:pt x="281911" y="35959"/>
                  <a:pt x="279843" y="32562"/>
                  <a:pt x="273050" y="28944"/>
                </a:cubicBezTo>
                <a:cubicBezTo>
                  <a:pt x="267734" y="26065"/>
                  <a:pt x="266700" y="24883"/>
                  <a:pt x="266700" y="22447"/>
                </a:cubicBezTo>
                <a:cubicBezTo>
                  <a:pt x="266700" y="20305"/>
                  <a:pt x="268177" y="18828"/>
                  <a:pt x="271204" y="18828"/>
                </a:cubicBezTo>
                <a:cubicBezTo>
                  <a:pt x="273641" y="18828"/>
                  <a:pt x="276151" y="19862"/>
                  <a:pt x="278366" y="20822"/>
                </a:cubicBezTo>
                <a:lnTo>
                  <a:pt x="280729" y="14915"/>
                </a:lnTo>
                <a:cubicBezTo>
                  <a:pt x="277702" y="13291"/>
                  <a:pt x="274379" y="12331"/>
                  <a:pt x="270613" y="12331"/>
                </a:cubicBezTo>
                <a:cubicBezTo>
                  <a:pt x="263451" y="12331"/>
                  <a:pt x="258652" y="16761"/>
                  <a:pt x="258652" y="23037"/>
                </a:cubicBezTo>
                <a:cubicBezTo>
                  <a:pt x="258652" y="27837"/>
                  <a:pt x="260867" y="31455"/>
                  <a:pt x="267365" y="34777"/>
                </a:cubicBezTo>
                <a:cubicBezTo>
                  <a:pt x="272681" y="37657"/>
                  <a:pt x="273567" y="38912"/>
                  <a:pt x="273567" y="41275"/>
                </a:cubicBezTo>
                <a:cubicBezTo>
                  <a:pt x="273567" y="43416"/>
                  <a:pt x="272312" y="45262"/>
                  <a:pt x="268546" y="45262"/>
                </a:cubicBezTo>
                <a:cubicBezTo>
                  <a:pt x="266331" y="45262"/>
                  <a:pt x="263820" y="44598"/>
                  <a:pt x="260941" y="43047"/>
                </a:cubicBezTo>
                <a:lnTo>
                  <a:pt x="258430" y="49102"/>
                </a:lnTo>
                <a:cubicBezTo>
                  <a:pt x="261827" y="51022"/>
                  <a:pt x="264928" y="51981"/>
                  <a:pt x="269358" y="51981"/>
                </a:cubicBezTo>
                <a:cubicBezTo>
                  <a:pt x="276816" y="51908"/>
                  <a:pt x="281911" y="47920"/>
                  <a:pt x="281911" y="40758"/>
                </a:cubicBezTo>
                <a:moveTo>
                  <a:pt x="254591" y="40758"/>
                </a:moveTo>
                <a:cubicBezTo>
                  <a:pt x="254591" y="35959"/>
                  <a:pt x="252523" y="32562"/>
                  <a:pt x="245730" y="28944"/>
                </a:cubicBezTo>
                <a:cubicBezTo>
                  <a:pt x="240414" y="26065"/>
                  <a:pt x="239380" y="24883"/>
                  <a:pt x="239380" y="22447"/>
                </a:cubicBezTo>
                <a:cubicBezTo>
                  <a:pt x="239380" y="20305"/>
                  <a:pt x="240857" y="18828"/>
                  <a:pt x="243884" y="18828"/>
                </a:cubicBezTo>
                <a:cubicBezTo>
                  <a:pt x="246321" y="18828"/>
                  <a:pt x="248831" y="19862"/>
                  <a:pt x="251047" y="20822"/>
                </a:cubicBezTo>
                <a:lnTo>
                  <a:pt x="253409" y="14915"/>
                </a:lnTo>
                <a:cubicBezTo>
                  <a:pt x="250456" y="13291"/>
                  <a:pt x="247059" y="12331"/>
                  <a:pt x="243294" y="12331"/>
                </a:cubicBezTo>
                <a:cubicBezTo>
                  <a:pt x="236131" y="12331"/>
                  <a:pt x="231332" y="16761"/>
                  <a:pt x="231332" y="23037"/>
                </a:cubicBezTo>
                <a:cubicBezTo>
                  <a:pt x="231332" y="27837"/>
                  <a:pt x="233547" y="31455"/>
                  <a:pt x="240045" y="34777"/>
                </a:cubicBezTo>
                <a:cubicBezTo>
                  <a:pt x="245361" y="37657"/>
                  <a:pt x="246247" y="38912"/>
                  <a:pt x="246247" y="41275"/>
                </a:cubicBezTo>
                <a:cubicBezTo>
                  <a:pt x="246247" y="43416"/>
                  <a:pt x="244992" y="45262"/>
                  <a:pt x="241226" y="45262"/>
                </a:cubicBezTo>
                <a:cubicBezTo>
                  <a:pt x="239011" y="45262"/>
                  <a:pt x="236501" y="44598"/>
                  <a:pt x="233621" y="43047"/>
                </a:cubicBezTo>
                <a:lnTo>
                  <a:pt x="231110" y="49102"/>
                </a:lnTo>
                <a:cubicBezTo>
                  <a:pt x="234507" y="51022"/>
                  <a:pt x="237608" y="51981"/>
                  <a:pt x="242038" y="51981"/>
                </a:cubicBezTo>
                <a:cubicBezTo>
                  <a:pt x="249496" y="51908"/>
                  <a:pt x="254591" y="47920"/>
                  <a:pt x="254591" y="40758"/>
                </a:cubicBezTo>
                <a:moveTo>
                  <a:pt x="224687" y="51317"/>
                </a:moveTo>
                <a:lnTo>
                  <a:pt x="224687" y="0"/>
                </a:lnTo>
                <a:lnTo>
                  <a:pt x="216565" y="0"/>
                </a:lnTo>
                <a:lnTo>
                  <a:pt x="216565" y="51317"/>
                </a:lnTo>
                <a:lnTo>
                  <a:pt x="224687" y="51317"/>
                </a:lnTo>
                <a:close/>
                <a:moveTo>
                  <a:pt x="207556" y="51317"/>
                </a:moveTo>
                <a:lnTo>
                  <a:pt x="207556" y="0"/>
                </a:lnTo>
                <a:lnTo>
                  <a:pt x="199434" y="0"/>
                </a:lnTo>
                <a:lnTo>
                  <a:pt x="199434" y="51317"/>
                </a:lnTo>
                <a:lnTo>
                  <a:pt x="207556" y="51317"/>
                </a:lnTo>
                <a:close/>
                <a:moveTo>
                  <a:pt x="182304" y="40389"/>
                </a:moveTo>
                <a:cubicBezTo>
                  <a:pt x="179203" y="43269"/>
                  <a:pt x="176766" y="44598"/>
                  <a:pt x="174847" y="44598"/>
                </a:cubicBezTo>
                <a:cubicBezTo>
                  <a:pt x="171155" y="44598"/>
                  <a:pt x="168940" y="40167"/>
                  <a:pt x="168940" y="32341"/>
                </a:cubicBezTo>
                <a:cubicBezTo>
                  <a:pt x="168940" y="24292"/>
                  <a:pt x="171598" y="19862"/>
                  <a:pt x="175216" y="19862"/>
                </a:cubicBezTo>
                <a:cubicBezTo>
                  <a:pt x="176988" y="19862"/>
                  <a:pt x="179203" y="20970"/>
                  <a:pt x="182304" y="24071"/>
                </a:cubicBezTo>
                <a:lnTo>
                  <a:pt x="182304" y="40389"/>
                </a:lnTo>
                <a:close/>
                <a:moveTo>
                  <a:pt x="190500" y="51317"/>
                </a:moveTo>
                <a:lnTo>
                  <a:pt x="190500" y="12995"/>
                </a:lnTo>
                <a:lnTo>
                  <a:pt x="183855" y="12995"/>
                </a:lnTo>
                <a:lnTo>
                  <a:pt x="183042" y="17278"/>
                </a:lnTo>
                <a:cubicBezTo>
                  <a:pt x="178908" y="12995"/>
                  <a:pt x="176176" y="12331"/>
                  <a:pt x="173960" y="12331"/>
                </a:cubicBezTo>
                <a:cubicBezTo>
                  <a:pt x="166503" y="12331"/>
                  <a:pt x="160817" y="19198"/>
                  <a:pt x="160817" y="32488"/>
                </a:cubicBezTo>
                <a:cubicBezTo>
                  <a:pt x="160817" y="45041"/>
                  <a:pt x="165469" y="51981"/>
                  <a:pt x="172410" y="51981"/>
                </a:cubicBezTo>
                <a:cubicBezTo>
                  <a:pt x="175585" y="51981"/>
                  <a:pt x="178243" y="50874"/>
                  <a:pt x="183042" y="46887"/>
                </a:cubicBezTo>
                <a:lnTo>
                  <a:pt x="183855" y="51317"/>
                </a:lnTo>
                <a:lnTo>
                  <a:pt x="190500" y="51317"/>
                </a:lnTo>
                <a:close/>
                <a:moveTo>
                  <a:pt x="115777" y="51317"/>
                </a:moveTo>
                <a:lnTo>
                  <a:pt x="115777" y="25622"/>
                </a:lnTo>
                <a:cubicBezTo>
                  <a:pt x="115777" y="16983"/>
                  <a:pt x="111863" y="12331"/>
                  <a:pt x="105956" y="12331"/>
                </a:cubicBezTo>
                <a:cubicBezTo>
                  <a:pt x="102191" y="12331"/>
                  <a:pt x="99828" y="13217"/>
                  <a:pt x="94069" y="17795"/>
                </a:cubicBezTo>
                <a:cubicBezTo>
                  <a:pt x="92518" y="14472"/>
                  <a:pt x="89638" y="12331"/>
                  <a:pt x="85725" y="12331"/>
                </a:cubicBezTo>
                <a:cubicBezTo>
                  <a:pt x="82033" y="12331"/>
                  <a:pt x="79523" y="13291"/>
                  <a:pt x="74576" y="17426"/>
                </a:cubicBezTo>
                <a:lnTo>
                  <a:pt x="73763" y="12995"/>
                </a:lnTo>
                <a:lnTo>
                  <a:pt x="67044" y="12995"/>
                </a:lnTo>
                <a:lnTo>
                  <a:pt x="67044" y="51317"/>
                </a:lnTo>
                <a:lnTo>
                  <a:pt x="75166" y="51317"/>
                </a:lnTo>
                <a:lnTo>
                  <a:pt x="75166" y="23997"/>
                </a:lnTo>
                <a:cubicBezTo>
                  <a:pt x="78120" y="21191"/>
                  <a:pt x="80556" y="19788"/>
                  <a:pt x="82624" y="19788"/>
                </a:cubicBezTo>
                <a:cubicBezTo>
                  <a:pt x="86168" y="19788"/>
                  <a:pt x="87423" y="23480"/>
                  <a:pt x="87423" y="27837"/>
                </a:cubicBezTo>
                <a:lnTo>
                  <a:pt x="87423" y="51317"/>
                </a:lnTo>
                <a:lnTo>
                  <a:pt x="95398" y="51317"/>
                </a:lnTo>
                <a:lnTo>
                  <a:pt x="95398" y="23997"/>
                </a:lnTo>
                <a:cubicBezTo>
                  <a:pt x="98351" y="21191"/>
                  <a:pt x="100714" y="19788"/>
                  <a:pt x="102855" y="19788"/>
                </a:cubicBezTo>
                <a:cubicBezTo>
                  <a:pt x="106326" y="19788"/>
                  <a:pt x="107655" y="23480"/>
                  <a:pt x="107655" y="27837"/>
                </a:cubicBezTo>
                <a:lnTo>
                  <a:pt x="107655" y="51317"/>
                </a:lnTo>
                <a:lnTo>
                  <a:pt x="115777" y="51317"/>
                </a:lnTo>
                <a:close/>
                <a:moveTo>
                  <a:pt x="49914" y="40389"/>
                </a:moveTo>
                <a:cubicBezTo>
                  <a:pt x="46739" y="43269"/>
                  <a:pt x="44376" y="44598"/>
                  <a:pt x="42456" y="44598"/>
                </a:cubicBezTo>
                <a:cubicBezTo>
                  <a:pt x="38765" y="44598"/>
                  <a:pt x="36549" y="40167"/>
                  <a:pt x="36549" y="32341"/>
                </a:cubicBezTo>
                <a:cubicBezTo>
                  <a:pt x="36549" y="24292"/>
                  <a:pt x="39208" y="19862"/>
                  <a:pt x="42826" y="19862"/>
                </a:cubicBezTo>
                <a:cubicBezTo>
                  <a:pt x="44598" y="19862"/>
                  <a:pt x="46813" y="20970"/>
                  <a:pt x="49914" y="24071"/>
                </a:cubicBezTo>
                <a:lnTo>
                  <a:pt x="49914" y="40389"/>
                </a:lnTo>
                <a:close/>
                <a:moveTo>
                  <a:pt x="58036" y="51317"/>
                </a:moveTo>
                <a:lnTo>
                  <a:pt x="58036" y="12995"/>
                </a:lnTo>
                <a:lnTo>
                  <a:pt x="51391" y="12995"/>
                </a:lnTo>
                <a:lnTo>
                  <a:pt x="50579" y="17278"/>
                </a:lnTo>
                <a:cubicBezTo>
                  <a:pt x="46444" y="12995"/>
                  <a:pt x="43712" y="12331"/>
                  <a:pt x="41497" y="12331"/>
                </a:cubicBezTo>
                <a:cubicBezTo>
                  <a:pt x="34039" y="12331"/>
                  <a:pt x="28353" y="19198"/>
                  <a:pt x="28353" y="32488"/>
                </a:cubicBezTo>
                <a:cubicBezTo>
                  <a:pt x="28353" y="45041"/>
                  <a:pt x="33005" y="51981"/>
                  <a:pt x="39946" y="51981"/>
                </a:cubicBezTo>
                <a:cubicBezTo>
                  <a:pt x="43121" y="51981"/>
                  <a:pt x="45779" y="50874"/>
                  <a:pt x="50579" y="46887"/>
                </a:cubicBezTo>
                <a:lnTo>
                  <a:pt x="51391" y="51317"/>
                </a:lnTo>
                <a:lnTo>
                  <a:pt x="58036" y="51317"/>
                </a:lnTo>
                <a:close/>
                <a:moveTo>
                  <a:pt x="23480" y="40758"/>
                </a:moveTo>
                <a:cubicBezTo>
                  <a:pt x="23480" y="35959"/>
                  <a:pt x="21413" y="32562"/>
                  <a:pt x="14620" y="28944"/>
                </a:cubicBezTo>
                <a:cubicBezTo>
                  <a:pt x="9304" y="26065"/>
                  <a:pt x="8270" y="24883"/>
                  <a:pt x="8270" y="22447"/>
                </a:cubicBezTo>
                <a:cubicBezTo>
                  <a:pt x="8270" y="20305"/>
                  <a:pt x="9747" y="18828"/>
                  <a:pt x="12774" y="18828"/>
                </a:cubicBezTo>
                <a:cubicBezTo>
                  <a:pt x="15210" y="18828"/>
                  <a:pt x="17721" y="19862"/>
                  <a:pt x="19936" y="20822"/>
                </a:cubicBezTo>
                <a:lnTo>
                  <a:pt x="22299" y="14915"/>
                </a:lnTo>
                <a:cubicBezTo>
                  <a:pt x="19345" y="13291"/>
                  <a:pt x="15949" y="12331"/>
                  <a:pt x="12183" y="12331"/>
                </a:cubicBezTo>
                <a:cubicBezTo>
                  <a:pt x="5021" y="12331"/>
                  <a:pt x="222" y="16761"/>
                  <a:pt x="222" y="23037"/>
                </a:cubicBezTo>
                <a:cubicBezTo>
                  <a:pt x="222" y="27837"/>
                  <a:pt x="2437" y="31455"/>
                  <a:pt x="8934" y="34777"/>
                </a:cubicBezTo>
                <a:cubicBezTo>
                  <a:pt x="14251" y="37657"/>
                  <a:pt x="15137" y="38912"/>
                  <a:pt x="15137" y="41275"/>
                </a:cubicBezTo>
                <a:cubicBezTo>
                  <a:pt x="15137" y="43416"/>
                  <a:pt x="13881" y="45262"/>
                  <a:pt x="10116" y="45262"/>
                </a:cubicBezTo>
                <a:cubicBezTo>
                  <a:pt x="7901" y="45262"/>
                  <a:pt x="5390" y="44598"/>
                  <a:pt x="2510" y="43047"/>
                </a:cubicBezTo>
                <a:lnTo>
                  <a:pt x="0" y="49102"/>
                </a:lnTo>
                <a:cubicBezTo>
                  <a:pt x="3397" y="51022"/>
                  <a:pt x="6498" y="51981"/>
                  <a:pt x="10928" y="51981"/>
                </a:cubicBezTo>
                <a:cubicBezTo>
                  <a:pt x="18385" y="51908"/>
                  <a:pt x="23480" y="47920"/>
                  <a:pt x="23480" y="40758"/>
                </a:cubicBezTo>
              </a:path>
            </a:pathLst>
          </a:custGeom>
          <a:solidFill>
            <a:srgbClr val="1D1D1B"/>
          </a:solidFill>
          <a:ln w="7384"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1B15DD06-67D6-30FA-8EFA-B8EB448C0E69}"/>
              </a:ext>
            </a:extLst>
          </p:cNvPr>
          <p:cNvSpPr/>
          <p:nvPr userDrawn="1"/>
        </p:nvSpPr>
        <p:spPr>
          <a:xfrm>
            <a:off x="11531452" y="6388544"/>
            <a:ext cx="478981" cy="68299"/>
          </a:xfrm>
          <a:custGeom>
            <a:avLst/>
            <a:gdLst>
              <a:gd name="connsiteX0" fmla="*/ 478982 w 478981"/>
              <a:gd name="connsiteY0" fmla="*/ 23702 h 68299"/>
              <a:gd name="connsiteX1" fmla="*/ 478982 w 478981"/>
              <a:gd name="connsiteY1" fmla="*/ 15358 h 68299"/>
              <a:gd name="connsiteX2" fmla="*/ 477358 w 478981"/>
              <a:gd name="connsiteY2" fmla="*/ 15358 h 68299"/>
              <a:gd name="connsiteX3" fmla="*/ 468349 w 478981"/>
              <a:gd name="connsiteY3" fmla="*/ 20970 h 68299"/>
              <a:gd name="connsiteX4" fmla="*/ 467611 w 478981"/>
              <a:gd name="connsiteY4" fmla="*/ 16023 h 68299"/>
              <a:gd name="connsiteX5" fmla="*/ 460818 w 478981"/>
              <a:gd name="connsiteY5" fmla="*/ 16023 h 68299"/>
              <a:gd name="connsiteX6" fmla="*/ 460818 w 478981"/>
              <a:gd name="connsiteY6" fmla="*/ 54344 h 68299"/>
              <a:gd name="connsiteX7" fmla="*/ 468940 w 478981"/>
              <a:gd name="connsiteY7" fmla="*/ 54344 h 68299"/>
              <a:gd name="connsiteX8" fmla="*/ 468940 w 478981"/>
              <a:gd name="connsiteY8" fmla="*/ 27910 h 68299"/>
              <a:gd name="connsiteX9" fmla="*/ 476693 w 478981"/>
              <a:gd name="connsiteY9" fmla="*/ 23702 h 68299"/>
              <a:gd name="connsiteX10" fmla="*/ 478982 w 478981"/>
              <a:gd name="connsiteY10" fmla="*/ 23702 h 68299"/>
              <a:gd name="connsiteX11" fmla="*/ 445238 w 478981"/>
              <a:gd name="connsiteY11" fmla="*/ 35147 h 68299"/>
              <a:gd name="connsiteX12" fmla="*/ 437412 w 478981"/>
              <a:gd name="connsiteY12" fmla="*/ 47773 h 68299"/>
              <a:gd name="connsiteX13" fmla="*/ 429659 w 478981"/>
              <a:gd name="connsiteY13" fmla="*/ 35147 h 68299"/>
              <a:gd name="connsiteX14" fmla="*/ 437486 w 478981"/>
              <a:gd name="connsiteY14" fmla="*/ 22447 h 68299"/>
              <a:gd name="connsiteX15" fmla="*/ 445238 w 478981"/>
              <a:gd name="connsiteY15" fmla="*/ 35147 h 68299"/>
              <a:gd name="connsiteX16" fmla="*/ 453508 w 478981"/>
              <a:gd name="connsiteY16" fmla="*/ 34999 h 68299"/>
              <a:gd name="connsiteX17" fmla="*/ 437781 w 478981"/>
              <a:gd name="connsiteY17" fmla="*/ 15358 h 68299"/>
              <a:gd name="connsiteX18" fmla="*/ 437559 w 478981"/>
              <a:gd name="connsiteY18" fmla="*/ 15358 h 68299"/>
              <a:gd name="connsiteX19" fmla="*/ 421315 w 478981"/>
              <a:gd name="connsiteY19" fmla="*/ 35294 h 68299"/>
              <a:gd name="connsiteX20" fmla="*/ 437042 w 478981"/>
              <a:gd name="connsiteY20" fmla="*/ 54935 h 68299"/>
              <a:gd name="connsiteX21" fmla="*/ 437264 w 478981"/>
              <a:gd name="connsiteY21" fmla="*/ 54935 h 68299"/>
              <a:gd name="connsiteX22" fmla="*/ 453508 w 478981"/>
              <a:gd name="connsiteY22" fmla="*/ 34999 h 68299"/>
              <a:gd name="connsiteX23" fmla="*/ 420798 w 478981"/>
              <a:gd name="connsiteY23" fmla="*/ 591 h 68299"/>
              <a:gd name="connsiteX24" fmla="*/ 415556 w 478981"/>
              <a:gd name="connsiteY24" fmla="*/ 0 h 68299"/>
              <a:gd name="connsiteX25" fmla="*/ 404702 w 478981"/>
              <a:gd name="connsiteY25" fmla="*/ 11666 h 68299"/>
              <a:gd name="connsiteX26" fmla="*/ 404702 w 478981"/>
              <a:gd name="connsiteY26" fmla="*/ 16097 h 68299"/>
              <a:gd name="connsiteX27" fmla="*/ 399459 w 478981"/>
              <a:gd name="connsiteY27" fmla="*/ 16097 h 68299"/>
              <a:gd name="connsiteX28" fmla="*/ 399459 w 478981"/>
              <a:gd name="connsiteY28" fmla="*/ 22520 h 68299"/>
              <a:gd name="connsiteX29" fmla="*/ 404702 w 478981"/>
              <a:gd name="connsiteY29" fmla="*/ 22520 h 68299"/>
              <a:gd name="connsiteX30" fmla="*/ 404702 w 478981"/>
              <a:gd name="connsiteY30" fmla="*/ 54418 h 68299"/>
              <a:gd name="connsiteX31" fmla="*/ 412750 w 478981"/>
              <a:gd name="connsiteY31" fmla="*/ 54418 h 68299"/>
              <a:gd name="connsiteX32" fmla="*/ 412750 w 478981"/>
              <a:gd name="connsiteY32" fmla="*/ 22520 h 68299"/>
              <a:gd name="connsiteX33" fmla="*/ 419248 w 478981"/>
              <a:gd name="connsiteY33" fmla="*/ 22520 h 68299"/>
              <a:gd name="connsiteX34" fmla="*/ 419248 w 478981"/>
              <a:gd name="connsiteY34" fmla="*/ 16023 h 68299"/>
              <a:gd name="connsiteX35" fmla="*/ 412750 w 478981"/>
              <a:gd name="connsiteY35" fmla="*/ 16023 h 68299"/>
              <a:gd name="connsiteX36" fmla="*/ 412750 w 478981"/>
              <a:gd name="connsiteY36" fmla="*/ 11592 h 68299"/>
              <a:gd name="connsiteX37" fmla="*/ 416959 w 478981"/>
              <a:gd name="connsiteY37" fmla="*/ 6276 h 68299"/>
              <a:gd name="connsiteX38" fmla="*/ 420281 w 478981"/>
              <a:gd name="connsiteY38" fmla="*/ 6572 h 68299"/>
              <a:gd name="connsiteX39" fmla="*/ 420798 w 478981"/>
              <a:gd name="connsiteY39" fmla="*/ 591 h 68299"/>
              <a:gd name="connsiteX40" fmla="*/ 379080 w 478981"/>
              <a:gd name="connsiteY40" fmla="*/ 54344 h 68299"/>
              <a:gd name="connsiteX41" fmla="*/ 379080 w 478981"/>
              <a:gd name="connsiteY41" fmla="*/ 28649 h 68299"/>
              <a:gd name="connsiteX42" fmla="*/ 369038 w 478981"/>
              <a:gd name="connsiteY42" fmla="*/ 15358 h 68299"/>
              <a:gd name="connsiteX43" fmla="*/ 357815 w 478981"/>
              <a:gd name="connsiteY43" fmla="*/ 20453 h 68299"/>
              <a:gd name="connsiteX44" fmla="*/ 357003 w 478981"/>
              <a:gd name="connsiteY44" fmla="*/ 16023 h 68299"/>
              <a:gd name="connsiteX45" fmla="*/ 350284 w 478981"/>
              <a:gd name="connsiteY45" fmla="*/ 16023 h 68299"/>
              <a:gd name="connsiteX46" fmla="*/ 350284 w 478981"/>
              <a:gd name="connsiteY46" fmla="*/ 54344 h 68299"/>
              <a:gd name="connsiteX47" fmla="*/ 358406 w 478981"/>
              <a:gd name="connsiteY47" fmla="*/ 54344 h 68299"/>
              <a:gd name="connsiteX48" fmla="*/ 358406 w 478981"/>
              <a:gd name="connsiteY48" fmla="*/ 27024 h 68299"/>
              <a:gd name="connsiteX49" fmla="*/ 365937 w 478981"/>
              <a:gd name="connsiteY49" fmla="*/ 22816 h 68299"/>
              <a:gd name="connsiteX50" fmla="*/ 370884 w 478981"/>
              <a:gd name="connsiteY50" fmla="*/ 30864 h 68299"/>
              <a:gd name="connsiteX51" fmla="*/ 370884 w 478981"/>
              <a:gd name="connsiteY51" fmla="*/ 54344 h 68299"/>
              <a:gd name="connsiteX52" fmla="*/ 379080 w 478981"/>
              <a:gd name="connsiteY52" fmla="*/ 54344 h 68299"/>
              <a:gd name="connsiteX53" fmla="*/ 334704 w 478981"/>
              <a:gd name="connsiteY53" fmla="*/ 31455 h 68299"/>
              <a:gd name="connsiteX54" fmla="*/ 321340 w 478981"/>
              <a:gd name="connsiteY54" fmla="*/ 31455 h 68299"/>
              <a:gd name="connsiteX55" fmla="*/ 328206 w 478981"/>
              <a:gd name="connsiteY55" fmla="*/ 21930 h 68299"/>
              <a:gd name="connsiteX56" fmla="*/ 334704 w 478981"/>
              <a:gd name="connsiteY56" fmla="*/ 30938 h 68299"/>
              <a:gd name="connsiteX57" fmla="*/ 334704 w 478981"/>
              <a:gd name="connsiteY57" fmla="*/ 31455 h 68299"/>
              <a:gd name="connsiteX58" fmla="*/ 342088 w 478981"/>
              <a:gd name="connsiteY58" fmla="*/ 52055 h 68299"/>
              <a:gd name="connsiteX59" fmla="*/ 340611 w 478981"/>
              <a:gd name="connsiteY59" fmla="*/ 46222 h 68299"/>
              <a:gd name="connsiteX60" fmla="*/ 329166 w 478981"/>
              <a:gd name="connsiteY60" fmla="*/ 48142 h 68299"/>
              <a:gd name="connsiteX61" fmla="*/ 321413 w 478981"/>
              <a:gd name="connsiteY61" fmla="*/ 37657 h 68299"/>
              <a:gd name="connsiteX62" fmla="*/ 342531 w 478981"/>
              <a:gd name="connsiteY62" fmla="*/ 37657 h 68299"/>
              <a:gd name="connsiteX63" fmla="*/ 342752 w 478981"/>
              <a:gd name="connsiteY63" fmla="*/ 32119 h 68299"/>
              <a:gd name="connsiteX64" fmla="*/ 328871 w 478981"/>
              <a:gd name="connsiteY64" fmla="*/ 15284 h 68299"/>
              <a:gd name="connsiteX65" fmla="*/ 313144 w 478981"/>
              <a:gd name="connsiteY65" fmla="*/ 35294 h 68299"/>
              <a:gd name="connsiteX66" fmla="*/ 327985 w 478981"/>
              <a:gd name="connsiteY66" fmla="*/ 54861 h 68299"/>
              <a:gd name="connsiteX67" fmla="*/ 342088 w 478981"/>
              <a:gd name="connsiteY67" fmla="*/ 52055 h 68299"/>
              <a:gd name="connsiteX68" fmla="*/ 308640 w 478981"/>
              <a:gd name="connsiteY68" fmla="*/ 53827 h 68299"/>
              <a:gd name="connsiteX69" fmla="*/ 308123 w 478981"/>
              <a:gd name="connsiteY69" fmla="*/ 47551 h 68299"/>
              <a:gd name="connsiteX70" fmla="*/ 304431 w 478981"/>
              <a:gd name="connsiteY70" fmla="*/ 47920 h 68299"/>
              <a:gd name="connsiteX71" fmla="*/ 301034 w 478981"/>
              <a:gd name="connsiteY71" fmla="*/ 43859 h 68299"/>
              <a:gd name="connsiteX72" fmla="*/ 301034 w 478981"/>
              <a:gd name="connsiteY72" fmla="*/ 22447 h 68299"/>
              <a:gd name="connsiteX73" fmla="*/ 308640 w 478981"/>
              <a:gd name="connsiteY73" fmla="*/ 22447 h 68299"/>
              <a:gd name="connsiteX74" fmla="*/ 308640 w 478981"/>
              <a:gd name="connsiteY74" fmla="*/ 16023 h 68299"/>
              <a:gd name="connsiteX75" fmla="*/ 301034 w 478981"/>
              <a:gd name="connsiteY75" fmla="*/ 16023 h 68299"/>
              <a:gd name="connsiteX76" fmla="*/ 301034 w 478981"/>
              <a:gd name="connsiteY76" fmla="*/ 3987 h 68299"/>
              <a:gd name="connsiteX77" fmla="*/ 292986 w 478981"/>
              <a:gd name="connsiteY77" fmla="*/ 5169 h 68299"/>
              <a:gd name="connsiteX78" fmla="*/ 292986 w 478981"/>
              <a:gd name="connsiteY78" fmla="*/ 16023 h 68299"/>
              <a:gd name="connsiteX79" fmla="*/ 287744 w 478981"/>
              <a:gd name="connsiteY79" fmla="*/ 16023 h 68299"/>
              <a:gd name="connsiteX80" fmla="*/ 287744 w 478981"/>
              <a:gd name="connsiteY80" fmla="*/ 22447 h 68299"/>
              <a:gd name="connsiteX81" fmla="*/ 292986 w 478981"/>
              <a:gd name="connsiteY81" fmla="*/ 22447 h 68299"/>
              <a:gd name="connsiteX82" fmla="*/ 292986 w 478981"/>
              <a:gd name="connsiteY82" fmla="*/ 45336 h 68299"/>
              <a:gd name="connsiteX83" fmla="*/ 301330 w 478981"/>
              <a:gd name="connsiteY83" fmla="*/ 54935 h 68299"/>
              <a:gd name="connsiteX84" fmla="*/ 308640 w 478981"/>
              <a:gd name="connsiteY84" fmla="*/ 53827 h 68299"/>
              <a:gd name="connsiteX85" fmla="*/ 276963 w 478981"/>
              <a:gd name="connsiteY85" fmla="*/ 31455 h 68299"/>
              <a:gd name="connsiteX86" fmla="*/ 263599 w 478981"/>
              <a:gd name="connsiteY86" fmla="*/ 31455 h 68299"/>
              <a:gd name="connsiteX87" fmla="*/ 270466 w 478981"/>
              <a:gd name="connsiteY87" fmla="*/ 21930 h 68299"/>
              <a:gd name="connsiteX88" fmla="*/ 276963 w 478981"/>
              <a:gd name="connsiteY88" fmla="*/ 30938 h 68299"/>
              <a:gd name="connsiteX89" fmla="*/ 276963 w 478981"/>
              <a:gd name="connsiteY89" fmla="*/ 31455 h 68299"/>
              <a:gd name="connsiteX90" fmla="*/ 284347 w 478981"/>
              <a:gd name="connsiteY90" fmla="*/ 52055 h 68299"/>
              <a:gd name="connsiteX91" fmla="*/ 282870 w 478981"/>
              <a:gd name="connsiteY91" fmla="*/ 46222 h 68299"/>
              <a:gd name="connsiteX92" fmla="*/ 271426 w 478981"/>
              <a:gd name="connsiteY92" fmla="*/ 48142 h 68299"/>
              <a:gd name="connsiteX93" fmla="*/ 263673 w 478981"/>
              <a:gd name="connsiteY93" fmla="*/ 37657 h 68299"/>
              <a:gd name="connsiteX94" fmla="*/ 284790 w 478981"/>
              <a:gd name="connsiteY94" fmla="*/ 37657 h 68299"/>
              <a:gd name="connsiteX95" fmla="*/ 285012 w 478981"/>
              <a:gd name="connsiteY95" fmla="*/ 32119 h 68299"/>
              <a:gd name="connsiteX96" fmla="*/ 271130 w 478981"/>
              <a:gd name="connsiteY96" fmla="*/ 15284 h 68299"/>
              <a:gd name="connsiteX97" fmla="*/ 255403 w 478981"/>
              <a:gd name="connsiteY97" fmla="*/ 35294 h 68299"/>
              <a:gd name="connsiteX98" fmla="*/ 270244 w 478981"/>
              <a:gd name="connsiteY98" fmla="*/ 54861 h 68299"/>
              <a:gd name="connsiteX99" fmla="*/ 284347 w 478981"/>
              <a:gd name="connsiteY99" fmla="*/ 52055 h 68299"/>
              <a:gd name="connsiteX100" fmla="*/ 248241 w 478981"/>
              <a:gd name="connsiteY100" fmla="*/ 54344 h 68299"/>
              <a:gd name="connsiteX101" fmla="*/ 248241 w 478981"/>
              <a:gd name="connsiteY101" fmla="*/ 28649 h 68299"/>
              <a:gd name="connsiteX102" fmla="*/ 238199 w 478981"/>
              <a:gd name="connsiteY102" fmla="*/ 15358 h 68299"/>
              <a:gd name="connsiteX103" fmla="*/ 227566 w 478981"/>
              <a:gd name="connsiteY103" fmla="*/ 20010 h 68299"/>
              <a:gd name="connsiteX104" fmla="*/ 227566 w 478981"/>
              <a:gd name="connsiteY104" fmla="*/ 3027 h 68299"/>
              <a:gd name="connsiteX105" fmla="*/ 219444 w 478981"/>
              <a:gd name="connsiteY105" fmla="*/ 3027 h 68299"/>
              <a:gd name="connsiteX106" fmla="*/ 219444 w 478981"/>
              <a:gd name="connsiteY106" fmla="*/ 54344 h 68299"/>
              <a:gd name="connsiteX107" fmla="*/ 227566 w 478981"/>
              <a:gd name="connsiteY107" fmla="*/ 54344 h 68299"/>
              <a:gd name="connsiteX108" fmla="*/ 227566 w 478981"/>
              <a:gd name="connsiteY108" fmla="*/ 27024 h 68299"/>
              <a:gd name="connsiteX109" fmla="*/ 235098 w 478981"/>
              <a:gd name="connsiteY109" fmla="*/ 22816 h 68299"/>
              <a:gd name="connsiteX110" fmla="*/ 240045 w 478981"/>
              <a:gd name="connsiteY110" fmla="*/ 30864 h 68299"/>
              <a:gd name="connsiteX111" fmla="*/ 240045 w 478981"/>
              <a:gd name="connsiteY111" fmla="*/ 54344 h 68299"/>
              <a:gd name="connsiteX112" fmla="*/ 248241 w 478981"/>
              <a:gd name="connsiteY112" fmla="*/ 54344 h 68299"/>
              <a:gd name="connsiteX113" fmla="*/ 202388 w 478981"/>
              <a:gd name="connsiteY113" fmla="*/ 43195 h 68299"/>
              <a:gd name="connsiteX114" fmla="*/ 194930 w 478981"/>
              <a:gd name="connsiteY114" fmla="*/ 47477 h 68299"/>
              <a:gd name="connsiteX115" fmla="*/ 189023 w 478981"/>
              <a:gd name="connsiteY115" fmla="*/ 35220 h 68299"/>
              <a:gd name="connsiteX116" fmla="*/ 195299 w 478981"/>
              <a:gd name="connsiteY116" fmla="*/ 22816 h 68299"/>
              <a:gd name="connsiteX117" fmla="*/ 202388 w 478981"/>
              <a:gd name="connsiteY117" fmla="*/ 27024 h 68299"/>
              <a:gd name="connsiteX118" fmla="*/ 202388 w 478981"/>
              <a:gd name="connsiteY118" fmla="*/ 43195 h 68299"/>
              <a:gd name="connsiteX119" fmla="*/ 210510 w 478981"/>
              <a:gd name="connsiteY119" fmla="*/ 52941 h 68299"/>
              <a:gd name="connsiteX120" fmla="*/ 210510 w 478981"/>
              <a:gd name="connsiteY120" fmla="*/ 16023 h 68299"/>
              <a:gd name="connsiteX121" fmla="*/ 203865 w 478981"/>
              <a:gd name="connsiteY121" fmla="*/ 16023 h 68299"/>
              <a:gd name="connsiteX122" fmla="*/ 203052 w 478981"/>
              <a:gd name="connsiteY122" fmla="*/ 20305 h 68299"/>
              <a:gd name="connsiteX123" fmla="*/ 193970 w 478981"/>
              <a:gd name="connsiteY123" fmla="*/ 15358 h 68299"/>
              <a:gd name="connsiteX124" fmla="*/ 180827 w 478981"/>
              <a:gd name="connsiteY124" fmla="*/ 35442 h 68299"/>
              <a:gd name="connsiteX125" fmla="*/ 192420 w 478981"/>
              <a:gd name="connsiteY125" fmla="*/ 54861 h 68299"/>
              <a:gd name="connsiteX126" fmla="*/ 202462 w 478981"/>
              <a:gd name="connsiteY126" fmla="*/ 50209 h 68299"/>
              <a:gd name="connsiteX127" fmla="*/ 202462 w 478981"/>
              <a:gd name="connsiteY127" fmla="*/ 54123 h 68299"/>
              <a:gd name="connsiteX128" fmla="*/ 193897 w 478981"/>
              <a:gd name="connsiteY128" fmla="*/ 61802 h 68299"/>
              <a:gd name="connsiteX129" fmla="*/ 185701 w 478981"/>
              <a:gd name="connsiteY129" fmla="*/ 61802 h 68299"/>
              <a:gd name="connsiteX130" fmla="*/ 186808 w 478981"/>
              <a:gd name="connsiteY130" fmla="*/ 67783 h 68299"/>
              <a:gd name="connsiteX131" fmla="*/ 195595 w 478981"/>
              <a:gd name="connsiteY131" fmla="*/ 68299 h 68299"/>
              <a:gd name="connsiteX132" fmla="*/ 210510 w 478981"/>
              <a:gd name="connsiteY132" fmla="*/ 52941 h 68299"/>
              <a:gd name="connsiteX133" fmla="*/ 173444 w 478981"/>
              <a:gd name="connsiteY133" fmla="*/ 16023 h 68299"/>
              <a:gd name="connsiteX134" fmla="*/ 165322 w 478981"/>
              <a:gd name="connsiteY134" fmla="*/ 16023 h 68299"/>
              <a:gd name="connsiteX135" fmla="*/ 165322 w 478981"/>
              <a:gd name="connsiteY135" fmla="*/ 54344 h 68299"/>
              <a:gd name="connsiteX136" fmla="*/ 173444 w 478981"/>
              <a:gd name="connsiteY136" fmla="*/ 54344 h 68299"/>
              <a:gd name="connsiteX137" fmla="*/ 173444 w 478981"/>
              <a:gd name="connsiteY137" fmla="*/ 16023 h 68299"/>
              <a:gd name="connsiteX138" fmla="*/ 119321 w 478981"/>
              <a:gd name="connsiteY138" fmla="*/ 54344 h 68299"/>
              <a:gd name="connsiteX139" fmla="*/ 119321 w 478981"/>
              <a:gd name="connsiteY139" fmla="*/ 28649 h 68299"/>
              <a:gd name="connsiteX140" fmla="*/ 109353 w 478981"/>
              <a:gd name="connsiteY140" fmla="*/ 15358 h 68299"/>
              <a:gd name="connsiteX141" fmla="*/ 98130 w 478981"/>
              <a:gd name="connsiteY141" fmla="*/ 20453 h 68299"/>
              <a:gd name="connsiteX142" fmla="*/ 97317 w 478981"/>
              <a:gd name="connsiteY142" fmla="*/ 16023 h 68299"/>
              <a:gd name="connsiteX143" fmla="*/ 90598 w 478981"/>
              <a:gd name="connsiteY143" fmla="*/ 16023 h 68299"/>
              <a:gd name="connsiteX144" fmla="*/ 90598 w 478981"/>
              <a:gd name="connsiteY144" fmla="*/ 54344 h 68299"/>
              <a:gd name="connsiteX145" fmla="*/ 98720 w 478981"/>
              <a:gd name="connsiteY145" fmla="*/ 54344 h 68299"/>
              <a:gd name="connsiteX146" fmla="*/ 98720 w 478981"/>
              <a:gd name="connsiteY146" fmla="*/ 27024 h 68299"/>
              <a:gd name="connsiteX147" fmla="*/ 106252 w 478981"/>
              <a:gd name="connsiteY147" fmla="*/ 22816 h 68299"/>
              <a:gd name="connsiteX148" fmla="*/ 111199 w 478981"/>
              <a:gd name="connsiteY148" fmla="*/ 30864 h 68299"/>
              <a:gd name="connsiteX149" fmla="*/ 111199 w 478981"/>
              <a:gd name="connsiteY149" fmla="*/ 54344 h 68299"/>
              <a:gd name="connsiteX150" fmla="*/ 119321 w 478981"/>
              <a:gd name="connsiteY150" fmla="*/ 54344 h 68299"/>
              <a:gd name="connsiteX151" fmla="*/ 85873 w 478981"/>
              <a:gd name="connsiteY151" fmla="*/ 16023 h 68299"/>
              <a:gd name="connsiteX152" fmla="*/ 77086 w 478981"/>
              <a:gd name="connsiteY152" fmla="*/ 16023 h 68299"/>
              <a:gd name="connsiteX153" fmla="*/ 72287 w 478981"/>
              <a:gd name="connsiteY153" fmla="*/ 37362 h 68299"/>
              <a:gd name="connsiteX154" fmla="*/ 70736 w 478981"/>
              <a:gd name="connsiteY154" fmla="*/ 45853 h 68299"/>
              <a:gd name="connsiteX155" fmla="*/ 70662 w 478981"/>
              <a:gd name="connsiteY155" fmla="*/ 45853 h 68299"/>
              <a:gd name="connsiteX156" fmla="*/ 69407 w 478981"/>
              <a:gd name="connsiteY156" fmla="*/ 38838 h 68299"/>
              <a:gd name="connsiteX157" fmla="*/ 63722 w 478981"/>
              <a:gd name="connsiteY157" fmla="*/ 15949 h 68299"/>
              <a:gd name="connsiteX158" fmla="*/ 54713 w 478981"/>
              <a:gd name="connsiteY158" fmla="*/ 15949 h 68299"/>
              <a:gd name="connsiteX159" fmla="*/ 65567 w 478981"/>
              <a:gd name="connsiteY159" fmla="*/ 54713 h 68299"/>
              <a:gd name="connsiteX160" fmla="*/ 57815 w 478981"/>
              <a:gd name="connsiteY160" fmla="*/ 62171 h 68299"/>
              <a:gd name="connsiteX161" fmla="*/ 61433 w 478981"/>
              <a:gd name="connsiteY161" fmla="*/ 68226 h 68299"/>
              <a:gd name="connsiteX162" fmla="*/ 77455 w 478981"/>
              <a:gd name="connsiteY162" fmla="*/ 48437 h 68299"/>
              <a:gd name="connsiteX163" fmla="*/ 85873 w 478981"/>
              <a:gd name="connsiteY163" fmla="*/ 16023 h 68299"/>
              <a:gd name="connsiteX164" fmla="*/ 51686 w 478981"/>
              <a:gd name="connsiteY164" fmla="*/ 54344 h 68299"/>
              <a:gd name="connsiteX165" fmla="*/ 48068 w 478981"/>
              <a:gd name="connsiteY165" fmla="*/ 3987 h 68299"/>
              <a:gd name="connsiteX166" fmla="*/ 36254 w 478981"/>
              <a:gd name="connsiteY166" fmla="*/ 3987 h 68299"/>
              <a:gd name="connsiteX167" fmla="*/ 26212 w 478981"/>
              <a:gd name="connsiteY167" fmla="*/ 38838 h 68299"/>
              <a:gd name="connsiteX168" fmla="*/ 26138 w 478981"/>
              <a:gd name="connsiteY168" fmla="*/ 38838 h 68299"/>
              <a:gd name="connsiteX169" fmla="*/ 15949 w 478981"/>
              <a:gd name="connsiteY169" fmla="*/ 3987 h 68299"/>
              <a:gd name="connsiteX170" fmla="*/ 3618 w 478981"/>
              <a:gd name="connsiteY170" fmla="*/ 3987 h 68299"/>
              <a:gd name="connsiteX171" fmla="*/ 0 w 478981"/>
              <a:gd name="connsiteY171" fmla="*/ 54344 h 68299"/>
              <a:gd name="connsiteX172" fmla="*/ 8048 w 478981"/>
              <a:gd name="connsiteY172" fmla="*/ 54344 h 68299"/>
              <a:gd name="connsiteX173" fmla="*/ 10559 w 478981"/>
              <a:gd name="connsiteY173" fmla="*/ 14324 h 68299"/>
              <a:gd name="connsiteX174" fmla="*/ 10633 w 478981"/>
              <a:gd name="connsiteY174" fmla="*/ 14324 h 68299"/>
              <a:gd name="connsiteX175" fmla="*/ 22077 w 478981"/>
              <a:gd name="connsiteY175" fmla="*/ 54344 h 68299"/>
              <a:gd name="connsiteX176" fmla="*/ 29092 w 478981"/>
              <a:gd name="connsiteY176" fmla="*/ 54344 h 68299"/>
              <a:gd name="connsiteX177" fmla="*/ 40537 w 478981"/>
              <a:gd name="connsiteY177" fmla="*/ 14324 h 68299"/>
              <a:gd name="connsiteX178" fmla="*/ 40610 w 478981"/>
              <a:gd name="connsiteY178" fmla="*/ 14324 h 68299"/>
              <a:gd name="connsiteX179" fmla="*/ 43121 w 478981"/>
              <a:gd name="connsiteY179" fmla="*/ 54344 h 68299"/>
              <a:gd name="connsiteX180" fmla="*/ 51686 w 478981"/>
              <a:gd name="connsiteY180" fmla="*/ 54344 h 6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478981" h="68299">
                <a:moveTo>
                  <a:pt x="478982" y="23702"/>
                </a:moveTo>
                <a:lnTo>
                  <a:pt x="478982" y="15358"/>
                </a:lnTo>
                <a:lnTo>
                  <a:pt x="477358" y="15358"/>
                </a:lnTo>
                <a:cubicBezTo>
                  <a:pt x="474404" y="15358"/>
                  <a:pt x="472854" y="16097"/>
                  <a:pt x="468349" y="20970"/>
                </a:cubicBezTo>
                <a:lnTo>
                  <a:pt x="467611" y="16023"/>
                </a:lnTo>
                <a:lnTo>
                  <a:pt x="460818" y="16023"/>
                </a:lnTo>
                <a:lnTo>
                  <a:pt x="460818" y="54344"/>
                </a:lnTo>
                <a:lnTo>
                  <a:pt x="468940" y="54344"/>
                </a:lnTo>
                <a:lnTo>
                  <a:pt x="468940" y="27910"/>
                </a:lnTo>
                <a:cubicBezTo>
                  <a:pt x="472041" y="24957"/>
                  <a:pt x="473740" y="23702"/>
                  <a:pt x="476693" y="23702"/>
                </a:cubicBezTo>
                <a:lnTo>
                  <a:pt x="478982" y="23702"/>
                </a:lnTo>
                <a:close/>
                <a:moveTo>
                  <a:pt x="445238" y="35147"/>
                </a:moveTo>
                <a:cubicBezTo>
                  <a:pt x="445238" y="42604"/>
                  <a:pt x="443245" y="47773"/>
                  <a:pt x="437412" y="47773"/>
                </a:cubicBezTo>
                <a:cubicBezTo>
                  <a:pt x="431579" y="47773"/>
                  <a:pt x="429659" y="42826"/>
                  <a:pt x="429659" y="35147"/>
                </a:cubicBezTo>
                <a:cubicBezTo>
                  <a:pt x="429659" y="27689"/>
                  <a:pt x="431652" y="22447"/>
                  <a:pt x="437486" y="22447"/>
                </a:cubicBezTo>
                <a:cubicBezTo>
                  <a:pt x="443245" y="22447"/>
                  <a:pt x="445238" y="27467"/>
                  <a:pt x="445238" y="35147"/>
                </a:cubicBezTo>
                <a:moveTo>
                  <a:pt x="453508" y="34999"/>
                </a:moveTo>
                <a:cubicBezTo>
                  <a:pt x="453508" y="20970"/>
                  <a:pt x="448192" y="15358"/>
                  <a:pt x="437781" y="15358"/>
                </a:cubicBezTo>
                <a:lnTo>
                  <a:pt x="437559" y="15358"/>
                </a:lnTo>
                <a:cubicBezTo>
                  <a:pt x="426484" y="15358"/>
                  <a:pt x="421315" y="23259"/>
                  <a:pt x="421315" y="35294"/>
                </a:cubicBezTo>
                <a:cubicBezTo>
                  <a:pt x="421315" y="49323"/>
                  <a:pt x="426631" y="54935"/>
                  <a:pt x="437042" y="54935"/>
                </a:cubicBezTo>
                <a:lnTo>
                  <a:pt x="437264" y="54935"/>
                </a:lnTo>
                <a:cubicBezTo>
                  <a:pt x="448340" y="54935"/>
                  <a:pt x="453508" y="47034"/>
                  <a:pt x="453508" y="34999"/>
                </a:cubicBezTo>
                <a:moveTo>
                  <a:pt x="420798" y="591"/>
                </a:moveTo>
                <a:cubicBezTo>
                  <a:pt x="419174" y="148"/>
                  <a:pt x="417549" y="0"/>
                  <a:pt x="415556" y="0"/>
                </a:cubicBezTo>
                <a:cubicBezTo>
                  <a:pt x="408098" y="0"/>
                  <a:pt x="404702" y="3987"/>
                  <a:pt x="404702" y="11666"/>
                </a:cubicBezTo>
                <a:lnTo>
                  <a:pt x="404702" y="16097"/>
                </a:lnTo>
                <a:lnTo>
                  <a:pt x="399459" y="16097"/>
                </a:lnTo>
                <a:lnTo>
                  <a:pt x="399459" y="22520"/>
                </a:lnTo>
                <a:lnTo>
                  <a:pt x="404702" y="22520"/>
                </a:lnTo>
                <a:lnTo>
                  <a:pt x="404702" y="54418"/>
                </a:lnTo>
                <a:lnTo>
                  <a:pt x="412750" y="54418"/>
                </a:lnTo>
                <a:lnTo>
                  <a:pt x="412750" y="22520"/>
                </a:lnTo>
                <a:lnTo>
                  <a:pt x="419248" y="22520"/>
                </a:lnTo>
                <a:lnTo>
                  <a:pt x="419248" y="16023"/>
                </a:lnTo>
                <a:lnTo>
                  <a:pt x="412750" y="16023"/>
                </a:lnTo>
                <a:lnTo>
                  <a:pt x="412750" y="11592"/>
                </a:lnTo>
                <a:cubicBezTo>
                  <a:pt x="412750" y="8048"/>
                  <a:pt x="413784" y="6276"/>
                  <a:pt x="416959" y="6276"/>
                </a:cubicBezTo>
                <a:cubicBezTo>
                  <a:pt x="417992" y="6276"/>
                  <a:pt x="419322" y="6424"/>
                  <a:pt x="420281" y="6572"/>
                </a:cubicBezTo>
                <a:lnTo>
                  <a:pt x="420798" y="591"/>
                </a:lnTo>
                <a:close/>
                <a:moveTo>
                  <a:pt x="379080" y="54344"/>
                </a:moveTo>
                <a:lnTo>
                  <a:pt x="379080" y="28649"/>
                </a:lnTo>
                <a:cubicBezTo>
                  <a:pt x="379080" y="20010"/>
                  <a:pt x="375019" y="15358"/>
                  <a:pt x="369038" y="15358"/>
                </a:cubicBezTo>
                <a:cubicBezTo>
                  <a:pt x="365273" y="15358"/>
                  <a:pt x="362762" y="16318"/>
                  <a:pt x="357815" y="20453"/>
                </a:cubicBezTo>
                <a:lnTo>
                  <a:pt x="357003" y="16023"/>
                </a:lnTo>
                <a:lnTo>
                  <a:pt x="350284" y="16023"/>
                </a:lnTo>
                <a:lnTo>
                  <a:pt x="350284" y="54344"/>
                </a:lnTo>
                <a:lnTo>
                  <a:pt x="358406" y="54344"/>
                </a:lnTo>
                <a:lnTo>
                  <a:pt x="358406" y="27024"/>
                </a:lnTo>
                <a:cubicBezTo>
                  <a:pt x="361359" y="24219"/>
                  <a:pt x="363796" y="22816"/>
                  <a:pt x="365937" y="22816"/>
                </a:cubicBezTo>
                <a:cubicBezTo>
                  <a:pt x="369408" y="22816"/>
                  <a:pt x="370884" y="26508"/>
                  <a:pt x="370884" y="30864"/>
                </a:cubicBezTo>
                <a:lnTo>
                  <a:pt x="370884" y="54344"/>
                </a:lnTo>
                <a:lnTo>
                  <a:pt x="379080" y="54344"/>
                </a:lnTo>
                <a:close/>
                <a:moveTo>
                  <a:pt x="334704" y="31455"/>
                </a:moveTo>
                <a:lnTo>
                  <a:pt x="321340" y="31455"/>
                </a:lnTo>
                <a:cubicBezTo>
                  <a:pt x="321487" y="26655"/>
                  <a:pt x="323333" y="21930"/>
                  <a:pt x="328206" y="21930"/>
                </a:cubicBezTo>
                <a:cubicBezTo>
                  <a:pt x="333006" y="21930"/>
                  <a:pt x="334704" y="25991"/>
                  <a:pt x="334704" y="30938"/>
                </a:cubicBezTo>
                <a:lnTo>
                  <a:pt x="334704" y="31455"/>
                </a:lnTo>
                <a:close/>
                <a:moveTo>
                  <a:pt x="342088" y="52055"/>
                </a:moveTo>
                <a:lnTo>
                  <a:pt x="340611" y="46222"/>
                </a:lnTo>
                <a:cubicBezTo>
                  <a:pt x="336550" y="47403"/>
                  <a:pt x="332046" y="48142"/>
                  <a:pt x="329166" y="48142"/>
                </a:cubicBezTo>
                <a:cubicBezTo>
                  <a:pt x="323702" y="48142"/>
                  <a:pt x="321413" y="45041"/>
                  <a:pt x="321413" y="37657"/>
                </a:cubicBezTo>
                <a:lnTo>
                  <a:pt x="342531" y="37657"/>
                </a:lnTo>
                <a:cubicBezTo>
                  <a:pt x="342679" y="35959"/>
                  <a:pt x="342752" y="33670"/>
                  <a:pt x="342752" y="32119"/>
                </a:cubicBezTo>
                <a:cubicBezTo>
                  <a:pt x="342752" y="21117"/>
                  <a:pt x="337288" y="15284"/>
                  <a:pt x="328871" y="15284"/>
                </a:cubicBezTo>
                <a:cubicBezTo>
                  <a:pt x="319051" y="15284"/>
                  <a:pt x="313144" y="21930"/>
                  <a:pt x="313144" y="35294"/>
                </a:cubicBezTo>
                <a:cubicBezTo>
                  <a:pt x="313144" y="48954"/>
                  <a:pt x="317500" y="54861"/>
                  <a:pt x="327985" y="54861"/>
                </a:cubicBezTo>
                <a:cubicBezTo>
                  <a:pt x="332637" y="54935"/>
                  <a:pt x="337141" y="54049"/>
                  <a:pt x="342088" y="52055"/>
                </a:cubicBezTo>
                <a:moveTo>
                  <a:pt x="308640" y="53827"/>
                </a:moveTo>
                <a:lnTo>
                  <a:pt x="308123" y="47551"/>
                </a:lnTo>
                <a:cubicBezTo>
                  <a:pt x="306720" y="47773"/>
                  <a:pt x="305465" y="47920"/>
                  <a:pt x="304431" y="47920"/>
                </a:cubicBezTo>
                <a:cubicBezTo>
                  <a:pt x="301699" y="47920"/>
                  <a:pt x="301034" y="46960"/>
                  <a:pt x="301034" y="43859"/>
                </a:cubicBezTo>
                <a:lnTo>
                  <a:pt x="301034" y="22447"/>
                </a:lnTo>
                <a:lnTo>
                  <a:pt x="308640" y="22447"/>
                </a:lnTo>
                <a:lnTo>
                  <a:pt x="308640" y="16023"/>
                </a:lnTo>
                <a:lnTo>
                  <a:pt x="301034" y="16023"/>
                </a:lnTo>
                <a:lnTo>
                  <a:pt x="301034" y="3987"/>
                </a:lnTo>
                <a:lnTo>
                  <a:pt x="292986" y="5169"/>
                </a:lnTo>
                <a:lnTo>
                  <a:pt x="292986" y="16023"/>
                </a:lnTo>
                <a:lnTo>
                  <a:pt x="287744" y="16023"/>
                </a:lnTo>
                <a:lnTo>
                  <a:pt x="287744" y="22447"/>
                </a:lnTo>
                <a:lnTo>
                  <a:pt x="292986" y="22447"/>
                </a:lnTo>
                <a:lnTo>
                  <a:pt x="292986" y="45336"/>
                </a:lnTo>
                <a:cubicBezTo>
                  <a:pt x="292986" y="53089"/>
                  <a:pt x="296678" y="54935"/>
                  <a:pt x="301330" y="54935"/>
                </a:cubicBezTo>
                <a:cubicBezTo>
                  <a:pt x="303840" y="54935"/>
                  <a:pt x="306646" y="54418"/>
                  <a:pt x="308640" y="53827"/>
                </a:cubicBezTo>
                <a:moveTo>
                  <a:pt x="276963" y="31455"/>
                </a:moveTo>
                <a:lnTo>
                  <a:pt x="263599" y="31455"/>
                </a:lnTo>
                <a:cubicBezTo>
                  <a:pt x="263747" y="26655"/>
                  <a:pt x="265592" y="21930"/>
                  <a:pt x="270466" y="21930"/>
                </a:cubicBezTo>
                <a:cubicBezTo>
                  <a:pt x="275265" y="21930"/>
                  <a:pt x="276963" y="25991"/>
                  <a:pt x="276963" y="30938"/>
                </a:cubicBezTo>
                <a:lnTo>
                  <a:pt x="276963" y="31455"/>
                </a:lnTo>
                <a:close/>
                <a:moveTo>
                  <a:pt x="284347" y="52055"/>
                </a:moveTo>
                <a:lnTo>
                  <a:pt x="282870" y="46222"/>
                </a:lnTo>
                <a:cubicBezTo>
                  <a:pt x="278809" y="47403"/>
                  <a:pt x="274305" y="48142"/>
                  <a:pt x="271426" y="48142"/>
                </a:cubicBezTo>
                <a:cubicBezTo>
                  <a:pt x="265962" y="48142"/>
                  <a:pt x="263673" y="45041"/>
                  <a:pt x="263673" y="37657"/>
                </a:cubicBezTo>
                <a:lnTo>
                  <a:pt x="284790" y="37657"/>
                </a:lnTo>
                <a:cubicBezTo>
                  <a:pt x="284938" y="35959"/>
                  <a:pt x="285012" y="33670"/>
                  <a:pt x="285012" y="32119"/>
                </a:cubicBezTo>
                <a:cubicBezTo>
                  <a:pt x="285012" y="21117"/>
                  <a:pt x="279548" y="15284"/>
                  <a:pt x="271130" y="15284"/>
                </a:cubicBezTo>
                <a:cubicBezTo>
                  <a:pt x="261310" y="15284"/>
                  <a:pt x="255403" y="21930"/>
                  <a:pt x="255403" y="35294"/>
                </a:cubicBezTo>
                <a:cubicBezTo>
                  <a:pt x="255403" y="48954"/>
                  <a:pt x="259759" y="54861"/>
                  <a:pt x="270244" y="54861"/>
                </a:cubicBezTo>
                <a:cubicBezTo>
                  <a:pt x="274896" y="54935"/>
                  <a:pt x="279400" y="54049"/>
                  <a:pt x="284347" y="52055"/>
                </a:cubicBezTo>
                <a:moveTo>
                  <a:pt x="248241" y="54344"/>
                </a:moveTo>
                <a:lnTo>
                  <a:pt x="248241" y="28649"/>
                </a:lnTo>
                <a:cubicBezTo>
                  <a:pt x="248241" y="20010"/>
                  <a:pt x="244180" y="15358"/>
                  <a:pt x="238199" y="15358"/>
                </a:cubicBezTo>
                <a:cubicBezTo>
                  <a:pt x="234433" y="15358"/>
                  <a:pt x="232070" y="16318"/>
                  <a:pt x="227566" y="20010"/>
                </a:cubicBezTo>
                <a:lnTo>
                  <a:pt x="227566" y="3027"/>
                </a:lnTo>
                <a:lnTo>
                  <a:pt x="219444" y="3027"/>
                </a:lnTo>
                <a:lnTo>
                  <a:pt x="219444" y="54344"/>
                </a:lnTo>
                <a:lnTo>
                  <a:pt x="227566" y="54344"/>
                </a:lnTo>
                <a:lnTo>
                  <a:pt x="227566" y="27024"/>
                </a:lnTo>
                <a:cubicBezTo>
                  <a:pt x="230520" y="24219"/>
                  <a:pt x="232956" y="22816"/>
                  <a:pt x="235098" y="22816"/>
                </a:cubicBezTo>
                <a:cubicBezTo>
                  <a:pt x="238568" y="22816"/>
                  <a:pt x="240045" y="26508"/>
                  <a:pt x="240045" y="30864"/>
                </a:cubicBezTo>
                <a:lnTo>
                  <a:pt x="240045" y="54344"/>
                </a:lnTo>
                <a:lnTo>
                  <a:pt x="248241" y="54344"/>
                </a:lnTo>
                <a:close/>
                <a:moveTo>
                  <a:pt x="202388" y="43195"/>
                </a:moveTo>
                <a:cubicBezTo>
                  <a:pt x="199434" y="46001"/>
                  <a:pt x="196924" y="47477"/>
                  <a:pt x="194930" y="47477"/>
                </a:cubicBezTo>
                <a:cubicBezTo>
                  <a:pt x="191238" y="47477"/>
                  <a:pt x="189023" y="42973"/>
                  <a:pt x="189023" y="35220"/>
                </a:cubicBezTo>
                <a:cubicBezTo>
                  <a:pt x="189023" y="27246"/>
                  <a:pt x="191681" y="22816"/>
                  <a:pt x="195299" y="22816"/>
                </a:cubicBezTo>
                <a:cubicBezTo>
                  <a:pt x="197293" y="22816"/>
                  <a:pt x="199508" y="24219"/>
                  <a:pt x="202388" y="27024"/>
                </a:cubicBezTo>
                <a:lnTo>
                  <a:pt x="202388" y="43195"/>
                </a:lnTo>
                <a:close/>
                <a:moveTo>
                  <a:pt x="210510" y="52941"/>
                </a:moveTo>
                <a:lnTo>
                  <a:pt x="210510" y="16023"/>
                </a:lnTo>
                <a:lnTo>
                  <a:pt x="203865" y="16023"/>
                </a:lnTo>
                <a:lnTo>
                  <a:pt x="203052" y="20305"/>
                </a:lnTo>
                <a:cubicBezTo>
                  <a:pt x="199139" y="16392"/>
                  <a:pt x="196629" y="15358"/>
                  <a:pt x="193970" y="15358"/>
                </a:cubicBezTo>
                <a:cubicBezTo>
                  <a:pt x="186513" y="15358"/>
                  <a:pt x="180827" y="22225"/>
                  <a:pt x="180827" y="35442"/>
                </a:cubicBezTo>
                <a:cubicBezTo>
                  <a:pt x="180827" y="47847"/>
                  <a:pt x="185479" y="54861"/>
                  <a:pt x="192420" y="54861"/>
                </a:cubicBezTo>
                <a:cubicBezTo>
                  <a:pt x="195742" y="54861"/>
                  <a:pt x="198401" y="53680"/>
                  <a:pt x="202462" y="50209"/>
                </a:cubicBezTo>
                <a:lnTo>
                  <a:pt x="202462" y="54123"/>
                </a:lnTo>
                <a:cubicBezTo>
                  <a:pt x="202462" y="58774"/>
                  <a:pt x="201059" y="61802"/>
                  <a:pt x="193897" y="61802"/>
                </a:cubicBezTo>
                <a:lnTo>
                  <a:pt x="185701" y="61802"/>
                </a:lnTo>
                <a:lnTo>
                  <a:pt x="186808" y="67783"/>
                </a:lnTo>
                <a:cubicBezTo>
                  <a:pt x="189171" y="68152"/>
                  <a:pt x="192420" y="68299"/>
                  <a:pt x="195595" y="68299"/>
                </a:cubicBezTo>
                <a:cubicBezTo>
                  <a:pt x="203643" y="68299"/>
                  <a:pt x="210510" y="64608"/>
                  <a:pt x="210510" y="52941"/>
                </a:cubicBezTo>
                <a:moveTo>
                  <a:pt x="173444" y="16023"/>
                </a:moveTo>
                <a:lnTo>
                  <a:pt x="165322" y="16023"/>
                </a:lnTo>
                <a:lnTo>
                  <a:pt x="165322" y="54344"/>
                </a:lnTo>
                <a:lnTo>
                  <a:pt x="173444" y="54344"/>
                </a:lnTo>
                <a:lnTo>
                  <a:pt x="173444" y="16023"/>
                </a:lnTo>
                <a:close/>
                <a:moveTo>
                  <a:pt x="119321" y="54344"/>
                </a:moveTo>
                <a:lnTo>
                  <a:pt x="119321" y="28649"/>
                </a:lnTo>
                <a:cubicBezTo>
                  <a:pt x="119321" y="20010"/>
                  <a:pt x="115260" y="15358"/>
                  <a:pt x="109353" y="15358"/>
                </a:cubicBezTo>
                <a:cubicBezTo>
                  <a:pt x="105587" y="15358"/>
                  <a:pt x="103077" y="16318"/>
                  <a:pt x="98130" y="20453"/>
                </a:cubicBezTo>
                <a:lnTo>
                  <a:pt x="97317" y="16023"/>
                </a:lnTo>
                <a:lnTo>
                  <a:pt x="90598" y="16023"/>
                </a:lnTo>
                <a:lnTo>
                  <a:pt x="90598" y="54344"/>
                </a:lnTo>
                <a:lnTo>
                  <a:pt x="98720" y="54344"/>
                </a:lnTo>
                <a:lnTo>
                  <a:pt x="98720" y="27024"/>
                </a:lnTo>
                <a:cubicBezTo>
                  <a:pt x="101674" y="24219"/>
                  <a:pt x="104110" y="22816"/>
                  <a:pt x="106252" y="22816"/>
                </a:cubicBezTo>
                <a:cubicBezTo>
                  <a:pt x="109796" y="22816"/>
                  <a:pt x="111199" y="26508"/>
                  <a:pt x="111199" y="30864"/>
                </a:cubicBezTo>
                <a:lnTo>
                  <a:pt x="111199" y="54344"/>
                </a:lnTo>
                <a:lnTo>
                  <a:pt x="119321" y="54344"/>
                </a:lnTo>
                <a:close/>
                <a:moveTo>
                  <a:pt x="85873" y="16023"/>
                </a:moveTo>
                <a:lnTo>
                  <a:pt x="77086" y="16023"/>
                </a:lnTo>
                <a:lnTo>
                  <a:pt x="72287" y="37362"/>
                </a:lnTo>
                <a:lnTo>
                  <a:pt x="70736" y="45853"/>
                </a:lnTo>
                <a:lnTo>
                  <a:pt x="70662" y="45853"/>
                </a:lnTo>
                <a:lnTo>
                  <a:pt x="69407" y="38838"/>
                </a:lnTo>
                <a:lnTo>
                  <a:pt x="63722" y="15949"/>
                </a:lnTo>
                <a:lnTo>
                  <a:pt x="54713" y="15949"/>
                </a:lnTo>
                <a:lnTo>
                  <a:pt x="65567" y="54713"/>
                </a:lnTo>
                <a:cubicBezTo>
                  <a:pt x="64091" y="58479"/>
                  <a:pt x="60916" y="60620"/>
                  <a:pt x="57815" y="62171"/>
                </a:cubicBezTo>
                <a:lnTo>
                  <a:pt x="61433" y="68226"/>
                </a:lnTo>
                <a:cubicBezTo>
                  <a:pt x="69185" y="64681"/>
                  <a:pt x="74723" y="58848"/>
                  <a:pt x="77455" y="48437"/>
                </a:cubicBezTo>
                <a:lnTo>
                  <a:pt x="85873" y="16023"/>
                </a:lnTo>
                <a:close/>
                <a:moveTo>
                  <a:pt x="51686" y="54344"/>
                </a:moveTo>
                <a:lnTo>
                  <a:pt x="48068" y="3987"/>
                </a:lnTo>
                <a:lnTo>
                  <a:pt x="36254" y="3987"/>
                </a:lnTo>
                <a:lnTo>
                  <a:pt x="26212" y="38838"/>
                </a:lnTo>
                <a:lnTo>
                  <a:pt x="26138" y="38838"/>
                </a:lnTo>
                <a:lnTo>
                  <a:pt x="15949" y="3987"/>
                </a:lnTo>
                <a:lnTo>
                  <a:pt x="3618" y="3987"/>
                </a:lnTo>
                <a:lnTo>
                  <a:pt x="0" y="54344"/>
                </a:lnTo>
                <a:lnTo>
                  <a:pt x="8048" y="54344"/>
                </a:lnTo>
                <a:lnTo>
                  <a:pt x="10559" y="14324"/>
                </a:lnTo>
                <a:lnTo>
                  <a:pt x="10633" y="14324"/>
                </a:lnTo>
                <a:lnTo>
                  <a:pt x="22077" y="54344"/>
                </a:lnTo>
                <a:lnTo>
                  <a:pt x="29092" y="54344"/>
                </a:lnTo>
                <a:lnTo>
                  <a:pt x="40537" y="14324"/>
                </a:lnTo>
                <a:lnTo>
                  <a:pt x="40610" y="14324"/>
                </a:lnTo>
                <a:lnTo>
                  <a:pt x="43121" y="54344"/>
                </a:lnTo>
                <a:lnTo>
                  <a:pt x="51686" y="54344"/>
                </a:lnTo>
                <a:close/>
              </a:path>
            </a:pathLst>
          </a:custGeom>
          <a:solidFill>
            <a:srgbClr val="1D1D1B"/>
          </a:solidFill>
          <a:ln w="7384"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9B0BF9B4-D9D2-58B4-1837-61E6F04D0BA8}"/>
              </a:ext>
            </a:extLst>
          </p:cNvPr>
          <p:cNvSpPr/>
          <p:nvPr userDrawn="1"/>
        </p:nvSpPr>
        <p:spPr>
          <a:xfrm>
            <a:off x="11658009" y="6391497"/>
            <a:ext cx="29756" cy="51981"/>
          </a:xfrm>
          <a:custGeom>
            <a:avLst/>
            <a:gdLst>
              <a:gd name="connsiteX0" fmla="*/ 21560 w 29756"/>
              <a:gd name="connsiteY0" fmla="*/ 74 h 51981"/>
              <a:gd name="connsiteX1" fmla="*/ 21560 w 29756"/>
              <a:gd name="connsiteY1" fmla="*/ 16466 h 51981"/>
              <a:gd name="connsiteX2" fmla="*/ 13143 w 29756"/>
              <a:gd name="connsiteY2" fmla="*/ 12331 h 51981"/>
              <a:gd name="connsiteX3" fmla="*/ 0 w 29756"/>
              <a:gd name="connsiteY3" fmla="*/ 32488 h 51981"/>
              <a:gd name="connsiteX4" fmla="*/ 11592 w 29756"/>
              <a:gd name="connsiteY4" fmla="*/ 51981 h 51981"/>
              <a:gd name="connsiteX5" fmla="*/ 22225 w 29756"/>
              <a:gd name="connsiteY5" fmla="*/ 46887 h 51981"/>
              <a:gd name="connsiteX6" fmla="*/ 23037 w 29756"/>
              <a:gd name="connsiteY6" fmla="*/ 51317 h 51981"/>
              <a:gd name="connsiteX7" fmla="*/ 29756 w 29756"/>
              <a:gd name="connsiteY7" fmla="*/ 51317 h 51981"/>
              <a:gd name="connsiteX8" fmla="*/ 29756 w 29756"/>
              <a:gd name="connsiteY8" fmla="*/ 0 h 51981"/>
              <a:gd name="connsiteX9" fmla="*/ 21560 w 29756"/>
              <a:gd name="connsiteY9" fmla="*/ 0 h 51981"/>
              <a:gd name="connsiteX10" fmla="*/ 21560 w 29756"/>
              <a:gd name="connsiteY10" fmla="*/ 40389 h 51981"/>
              <a:gd name="connsiteX11" fmla="*/ 14103 w 29756"/>
              <a:gd name="connsiteY11" fmla="*/ 44598 h 51981"/>
              <a:gd name="connsiteX12" fmla="*/ 8196 w 29756"/>
              <a:gd name="connsiteY12" fmla="*/ 32341 h 51981"/>
              <a:gd name="connsiteX13" fmla="*/ 14472 w 29756"/>
              <a:gd name="connsiteY13" fmla="*/ 19862 h 51981"/>
              <a:gd name="connsiteX14" fmla="*/ 21560 w 29756"/>
              <a:gd name="connsiteY14" fmla="*/ 23923 h 51981"/>
              <a:gd name="connsiteX15" fmla="*/ 21560 w 29756"/>
              <a:gd name="connsiteY15" fmla="*/ 40389 h 5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56" h="51981">
                <a:moveTo>
                  <a:pt x="21560" y="74"/>
                </a:moveTo>
                <a:lnTo>
                  <a:pt x="21560" y="16466"/>
                </a:lnTo>
                <a:cubicBezTo>
                  <a:pt x="17869" y="13217"/>
                  <a:pt x="15727" y="12331"/>
                  <a:pt x="13143" y="12331"/>
                </a:cubicBezTo>
                <a:cubicBezTo>
                  <a:pt x="5685" y="12331"/>
                  <a:pt x="0" y="19198"/>
                  <a:pt x="0" y="32488"/>
                </a:cubicBezTo>
                <a:cubicBezTo>
                  <a:pt x="0" y="45041"/>
                  <a:pt x="4652" y="51981"/>
                  <a:pt x="11592" y="51981"/>
                </a:cubicBezTo>
                <a:cubicBezTo>
                  <a:pt x="14694" y="51981"/>
                  <a:pt x="17426" y="50874"/>
                  <a:pt x="22225" y="46887"/>
                </a:cubicBezTo>
                <a:lnTo>
                  <a:pt x="23037" y="51317"/>
                </a:lnTo>
                <a:lnTo>
                  <a:pt x="29756" y="51317"/>
                </a:lnTo>
                <a:lnTo>
                  <a:pt x="29756" y="0"/>
                </a:lnTo>
                <a:lnTo>
                  <a:pt x="21560" y="0"/>
                </a:lnTo>
                <a:close/>
                <a:moveTo>
                  <a:pt x="21560" y="40389"/>
                </a:moveTo>
                <a:cubicBezTo>
                  <a:pt x="18607" y="43121"/>
                  <a:pt x="16170" y="44598"/>
                  <a:pt x="14103" y="44598"/>
                </a:cubicBezTo>
                <a:cubicBezTo>
                  <a:pt x="10411" y="44598"/>
                  <a:pt x="8196" y="40167"/>
                  <a:pt x="8196" y="32341"/>
                </a:cubicBezTo>
                <a:cubicBezTo>
                  <a:pt x="8196" y="24292"/>
                  <a:pt x="10854" y="19862"/>
                  <a:pt x="14472" y="19862"/>
                </a:cubicBezTo>
                <a:cubicBezTo>
                  <a:pt x="16466" y="19862"/>
                  <a:pt x="18681" y="21265"/>
                  <a:pt x="21560" y="23923"/>
                </a:cubicBezTo>
                <a:lnTo>
                  <a:pt x="21560" y="40389"/>
                </a:lnTo>
                <a:close/>
              </a:path>
            </a:pathLst>
          </a:custGeom>
          <a:solidFill>
            <a:srgbClr val="1D1D1B"/>
          </a:solidFill>
          <a:ln w="7384"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25907B6E-BB99-F7C8-3051-C747DC306F2F}"/>
              </a:ext>
            </a:extLst>
          </p:cNvPr>
          <p:cNvSpPr/>
          <p:nvPr userDrawn="1"/>
        </p:nvSpPr>
        <p:spPr>
          <a:xfrm>
            <a:off x="11696773" y="6391571"/>
            <a:ext cx="8122" cy="8343"/>
          </a:xfrm>
          <a:custGeom>
            <a:avLst/>
            <a:gdLst>
              <a:gd name="connsiteX0" fmla="*/ 0 w 8122"/>
              <a:gd name="connsiteY0" fmla="*/ 0 h 8343"/>
              <a:gd name="connsiteX1" fmla="*/ 8122 w 8122"/>
              <a:gd name="connsiteY1" fmla="*/ 0 h 8343"/>
              <a:gd name="connsiteX2" fmla="*/ 8122 w 8122"/>
              <a:gd name="connsiteY2" fmla="*/ 8344 h 8343"/>
              <a:gd name="connsiteX3" fmla="*/ 0 w 8122"/>
              <a:gd name="connsiteY3" fmla="*/ 8344 h 8343"/>
            </a:gdLst>
            <a:ahLst/>
            <a:cxnLst>
              <a:cxn ang="0">
                <a:pos x="connsiteX0" y="connsiteY0"/>
              </a:cxn>
              <a:cxn ang="0">
                <a:pos x="connsiteX1" y="connsiteY1"/>
              </a:cxn>
              <a:cxn ang="0">
                <a:pos x="connsiteX2" y="connsiteY2"/>
              </a:cxn>
              <a:cxn ang="0">
                <a:pos x="connsiteX3" y="connsiteY3"/>
              </a:cxn>
            </a:cxnLst>
            <a:rect l="l" t="t" r="r" b="b"/>
            <a:pathLst>
              <a:path w="8122" h="8343">
                <a:moveTo>
                  <a:pt x="0" y="0"/>
                </a:moveTo>
                <a:lnTo>
                  <a:pt x="8122" y="0"/>
                </a:lnTo>
                <a:lnTo>
                  <a:pt x="8122" y="8344"/>
                </a:lnTo>
                <a:lnTo>
                  <a:pt x="0" y="8344"/>
                </a:lnTo>
                <a:close/>
              </a:path>
            </a:pathLst>
          </a:custGeom>
          <a:solidFill>
            <a:srgbClr val="1D1D1B"/>
          </a:solidFill>
          <a:ln w="7384"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7E103599-A12B-AD2E-B164-5B73E5B4FA42}"/>
              </a:ext>
            </a:extLst>
          </p:cNvPr>
          <p:cNvSpPr/>
          <p:nvPr userDrawn="1"/>
        </p:nvSpPr>
        <p:spPr>
          <a:xfrm>
            <a:off x="11958600" y="6391571"/>
            <a:ext cx="6866" cy="7679"/>
          </a:xfrm>
          <a:custGeom>
            <a:avLst/>
            <a:gdLst>
              <a:gd name="connsiteX0" fmla="*/ 0 w 6866"/>
              <a:gd name="connsiteY0" fmla="*/ 0 h 7679"/>
              <a:gd name="connsiteX1" fmla="*/ 6867 w 6866"/>
              <a:gd name="connsiteY1" fmla="*/ 0 h 7679"/>
              <a:gd name="connsiteX2" fmla="*/ 6867 w 6866"/>
              <a:gd name="connsiteY2" fmla="*/ 7679 h 7679"/>
              <a:gd name="connsiteX3" fmla="*/ 0 w 6866"/>
              <a:gd name="connsiteY3" fmla="*/ 7679 h 7679"/>
            </a:gdLst>
            <a:ahLst/>
            <a:cxnLst>
              <a:cxn ang="0">
                <a:pos x="connsiteX0" y="connsiteY0"/>
              </a:cxn>
              <a:cxn ang="0">
                <a:pos x="connsiteX1" y="connsiteY1"/>
              </a:cxn>
              <a:cxn ang="0">
                <a:pos x="connsiteX2" y="connsiteY2"/>
              </a:cxn>
              <a:cxn ang="0">
                <a:pos x="connsiteX3" y="connsiteY3"/>
              </a:cxn>
            </a:cxnLst>
            <a:rect l="l" t="t" r="r" b="b"/>
            <a:pathLst>
              <a:path w="6866" h="7679">
                <a:moveTo>
                  <a:pt x="0" y="0"/>
                </a:moveTo>
                <a:lnTo>
                  <a:pt x="6867" y="0"/>
                </a:lnTo>
                <a:lnTo>
                  <a:pt x="6867" y="7679"/>
                </a:lnTo>
                <a:lnTo>
                  <a:pt x="0" y="7679"/>
                </a:lnTo>
                <a:close/>
              </a:path>
            </a:pathLst>
          </a:custGeom>
          <a:solidFill>
            <a:srgbClr val="1D1D1B"/>
          </a:solidFill>
          <a:ln w="7384"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2A99BD3A-3CEF-4672-B67B-71F9ABAF521E}"/>
              </a:ext>
            </a:extLst>
          </p:cNvPr>
          <p:cNvSpPr/>
          <p:nvPr userDrawn="1"/>
        </p:nvSpPr>
        <p:spPr>
          <a:xfrm>
            <a:off x="11972334" y="6391571"/>
            <a:ext cx="6866" cy="7679"/>
          </a:xfrm>
          <a:custGeom>
            <a:avLst/>
            <a:gdLst>
              <a:gd name="connsiteX0" fmla="*/ 0 w 6866"/>
              <a:gd name="connsiteY0" fmla="*/ 0 h 7679"/>
              <a:gd name="connsiteX1" fmla="*/ 6867 w 6866"/>
              <a:gd name="connsiteY1" fmla="*/ 0 h 7679"/>
              <a:gd name="connsiteX2" fmla="*/ 6867 w 6866"/>
              <a:gd name="connsiteY2" fmla="*/ 7679 h 7679"/>
              <a:gd name="connsiteX3" fmla="*/ 0 w 6866"/>
              <a:gd name="connsiteY3" fmla="*/ 7679 h 7679"/>
            </a:gdLst>
            <a:ahLst/>
            <a:cxnLst>
              <a:cxn ang="0">
                <a:pos x="connsiteX0" y="connsiteY0"/>
              </a:cxn>
              <a:cxn ang="0">
                <a:pos x="connsiteX1" y="connsiteY1"/>
              </a:cxn>
              <a:cxn ang="0">
                <a:pos x="connsiteX2" y="connsiteY2"/>
              </a:cxn>
              <a:cxn ang="0">
                <a:pos x="connsiteX3" y="connsiteY3"/>
              </a:cxn>
            </a:cxnLst>
            <a:rect l="l" t="t" r="r" b="b"/>
            <a:pathLst>
              <a:path w="6866" h="7679">
                <a:moveTo>
                  <a:pt x="0" y="0"/>
                </a:moveTo>
                <a:lnTo>
                  <a:pt x="6867" y="0"/>
                </a:lnTo>
                <a:lnTo>
                  <a:pt x="6867" y="7679"/>
                </a:lnTo>
                <a:lnTo>
                  <a:pt x="0" y="7679"/>
                </a:lnTo>
                <a:close/>
              </a:path>
            </a:pathLst>
          </a:custGeom>
          <a:solidFill>
            <a:srgbClr val="1D1D1B"/>
          </a:solidFill>
          <a:ln w="7384"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A2F587EC-53CE-6EB0-E52F-954A2B14EF23}"/>
              </a:ext>
            </a:extLst>
          </p:cNvPr>
          <p:cNvSpPr/>
          <p:nvPr userDrawn="1"/>
        </p:nvSpPr>
        <p:spPr>
          <a:xfrm>
            <a:off x="11697290" y="6475598"/>
            <a:ext cx="6866" cy="7679"/>
          </a:xfrm>
          <a:custGeom>
            <a:avLst/>
            <a:gdLst>
              <a:gd name="connsiteX0" fmla="*/ 0 w 6866"/>
              <a:gd name="connsiteY0" fmla="*/ 0 h 7679"/>
              <a:gd name="connsiteX1" fmla="*/ 6867 w 6866"/>
              <a:gd name="connsiteY1" fmla="*/ 0 h 7679"/>
              <a:gd name="connsiteX2" fmla="*/ 6867 w 6866"/>
              <a:gd name="connsiteY2" fmla="*/ 7679 h 7679"/>
              <a:gd name="connsiteX3" fmla="*/ 0 w 6866"/>
              <a:gd name="connsiteY3" fmla="*/ 7679 h 7679"/>
            </a:gdLst>
            <a:ahLst/>
            <a:cxnLst>
              <a:cxn ang="0">
                <a:pos x="connsiteX0" y="connsiteY0"/>
              </a:cxn>
              <a:cxn ang="0">
                <a:pos x="connsiteX1" y="connsiteY1"/>
              </a:cxn>
              <a:cxn ang="0">
                <a:pos x="connsiteX2" y="connsiteY2"/>
              </a:cxn>
              <a:cxn ang="0">
                <a:pos x="connsiteX3" y="connsiteY3"/>
              </a:cxn>
            </a:cxnLst>
            <a:rect l="l" t="t" r="r" b="b"/>
            <a:pathLst>
              <a:path w="6866" h="7679">
                <a:moveTo>
                  <a:pt x="0" y="0"/>
                </a:moveTo>
                <a:lnTo>
                  <a:pt x="6867" y="0"/>
                </a:lnTo>
                <a:lnTo>
                  <a:pt x="6867" y="7679"/>
                </a:lnTo>
                <a:lnTo>
                  <a:pt x="0" y="7679"/>
                </a:lnTo>
                <a:close/>
              </a:path>
            </a:pathLst>
          </a:custGeom>
          <a:solidFill>
            <a:srgbClr val="1D1D1B"/>
          </a:solidFill>
          <a:ln w="7384"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022282AA-4303-6345-C9AD-5518F4119356}"/>
              </a:ext>
            </a:extLst>
          </p:cNvPr>
          <p:cNvSpPr/>
          <p:nvPr userDrawn="1"/>
        </p:nvSpPr>
        <p:spPr>
          <a:xfrm>
            <a:off x="11711024" y="6475598"/>
            <a:ext cx="6866" cy="7679"/>
          </a:xfrm>
          <a:custGeom>
            <a:avLst/>
            <a:gdLst>
              <a:gd name="connsiteX0" fmla="*/ 0 w 6866"/>
              <a:gd name="connsiteY0" fmla="*/ 0 h 7679"/>
              <a:gd name="connsiteX1" fmla="*/ 6867 w 6866"/>
              <a:gd name="connsiteY1" fmla="*/ 0 h 7679"/>
              <a:gd name="connsiteX2" fmla="*/ 6867 w 6866"/>
              <a:gd name="connsiteY2" fmla="*/ 7679 h 7679"/>
              <a:gd name="connsiteX3" fmla="*/ 0 w 6866"/>
              <a:gd name="connsiteY3" fmla="*/ 7679 h 7679"/>
            </a:gdLst>
            <a:ahLst/>
            <a:cxnLst>
              <a:cxn ang="0">
                <a:pos x="connsiteX0" y="connsiteY0"/>
              </a:cxn>
              <a:cxn ang="0">
                <a:pos x="connsiteX1" y="connsiteY1"/>
              </a:cxn>
              <a:cxn ang="0">
                <a:pos x="connsiteX2" y="connsiteY2"/>
              </a:cxn>
              <a:cxn ang="0">
                <a:pos x="connsiteX3" y="connsiteY3"/>
              </a:cxn>
            </a:cxnLst>
            <a:rect l="l" t="t" r="r" b="b"/>
            <a:pathLst>
              <a:path w="6866" h="7679">
                <a:moveTo>
                  <a:pt x="0" y="0"/>
                </a:moveTo>
                <a:lnTo>
                  <a:pt x="6867" y="0"/>
                </a:lnTo>
                <a:lnTo>
                  <a:pt x="6867" y="7679"/>
                </a:lnTo>
                <a:lnTo>
                  <a:pt x="0" y="7679"/>
                </a:lnTo>
                <a:close/>
              </a:path>
            </a:pathLst>
          </a:custGeom>
          <a:solidFill>
            <a:srgbClr val="1D1D1B"/>
          </a:solidFill>
          <a:ln w="7384"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439F1022-6EA0-C0BD-5158-3D0F64E17406}"/>
              </a:ext>
            </a:extLst>
          </p:cNvPr>
          <p:cNvSpPr/>
          <p:nvPr userDrawn="1"/>
        </p:nvSpPr>
        <p:spPr>
          <a:xfrm>
            <a:off x="11655129" y="6475671"/>
            <a:ext cx="28796" cy="51316"/>
          </a:xfrm>
          <a:custGeom>
            <a:avLst/>
            <a:gdLst>
              <a:gd name="connsiteX0" fmla="*/ 28797 w 28796"/>
              <a:gd name="connsiteY0" fmla="*/ 51243 h 51316"/>
              <a:gd name="connsiteX1" fmla="*/ 28797 w 28796"/>
              <a:gd name="connsiteY1" fmla="*/ 25548 h 51316"/>
              <a:gd name="connsiteX2" fmla="*/ 18755 w 28796"/>
              <a:gd name="connsiteY2" fmla="*/ 12257 h 51316"/>
              <a:gd name="connsiteX3" fmla="*/ 8122 w 28796"/>
              <a:gd name="connsiteY3" fmla="*/ 16909 h 51316"/>
              <a:gd name="connsiteX4" fmla="*/ 8122 w 28796"/>
              <a:gd name="connsiteY4" fmla="*/ 0 h 51316"/>
              <a:gd name="connsiteX5" fmla="*/ 0 w 28796"/>
              <a:gd name="connsiteY5" fmla="*/ 0 h 51316"/>
              <a:gd name="connsiteX6" fmla="*/ 0 w 28796"/>
              <a:gd name="connsiteY6" fmla="*/ 51317 h 51316"/>
              <a:gd name="connsiteX7" fmla="*/ 8122 w 28796"/>
              <a:gd name="connsiteY7" fmla="*/ 51317 h 51316"/>
              <a:gd name="connsiteX8" fmla="*/ 8122 w 28796"/>
              <a:gd name="connsiteY8" fmla="*/ 23997 h 51316"/>
              <a:gd name="connsiteX9" fmla="*/ 15653 w 28796"/>
              <a:gd name="connsiteY9" fmla="*/ 19788 h 51316"/>
              <a:gd name="connsiteX10" fmla="*/ 20601 w 28796"/>
              <a:gd name="connsiteY10" fmla="*/ 27837 h 51316"/>
              <a:gd name="connsiteX11" fmla="*/ 20601 w 28796"/>
              <a:gd name="connsiteY11" fmla="*/ 51317 h 51316"/>
              <a:gd name="connsiteX12" fmla="*/ 28797 w 28796"/>
              <a:gd name="connsiteY12" fmla="*/ 51317 h 5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6" h="51316">
                <a:moveTo>
                  <a:pt x="28797" y="51243"/>
                </a:moveTo>
                <a:lnTo>
                  <a:pt x="28797" y="25548"/>
                </a:lnTo>
                <a:cubicBezTo>
                  <a:pt x="28797" y="16909"/>
                  <a:pt x="24735" y="12257"/>
                  <a:pt x="18755" y="12257"/>
                </a:cubicBezTo>
                <a:cubicBezTo>
                  <a:pt x="14989" y="12257"/>
                  <a:pt x="12626" y="13217"/>
                  <a:pt x="8122" y="16909"/>
                </a:cubicBezTo>
                <a:lnTo>
                  <a:pt x="8122" y="0"/>
                </a:lnTo>
                <a:lnTo>
                  <a:pt x="0" y="0"/>
                </a:lnTo>
                <a:lnTo>
                  <a:pt x="0" y="51317"/>
                </a:lnTo>
                <a:lnTo>
                  <a:pt x="8122" y="51317"/>
                </a:lnTo>
                <a:lnTo>
                  <a:pt x="8122" y="23997"/>
                </a:lnTo>
                <a:cubicBezTo>
                  <a:pt x="11076" y="21191"/>
                  <a:pt x="13512" y="19788"/>
                  <a:pt x="15653" y="19788"/>
                </a:cubicBezTo>
                <a:cubicBezTo>
                  <a:pt x="19198" y="19788"/>
                  <a:pt x="20601" y="23480"/>
                  <a:pt x="20601" y="27837"/>
                </a:cubicBezTo>
                <a:lnTo>
                  <a:pt x="20601" y="51317"/>
                </a:lnTo>
                <a:lnTo>
                  <a:pt x="28797" y="51317"/>
                </a:lnTo>
                <a:close/>
              </a:path>
            </a:pathLst>
          </a:custGeom>
          <a:solidFill>
            <a:srgbClr val="1D1D1B"/>
          </a:solidFill>
          <a:ln w="7384" cap="flat">
            <a:noFill/>
            <a:prstDash val="solid"/>
            <a:miter/>
          </a:ln>
        </p:spPr>
        <p:txBody>
          <a:bodyPr rtlCol="0" anchor="ctr"/>
          <a:lstStyle/>
          <a:p>
            <a:endParaRPr lang="sv-SE"/>
          </a:p>
        </p:txBody>
      </p:sp>
    </p:spTree>
    <p:extLst>
      <p:ext uri="{BB962C8B-B14F-4D97-AF65-F5344CB8AC3E}">
        <p14:creationId xmlns:p14="http://schemas.microsoft.com/office/powerpoint/2010/main" val="914072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Helbild-logo-vit-text">
    <p:spTree>
      <p:nvGrpSpPr>
        <p:cNvPr id="1" name=""/>
        <p:cNvGrpSpPr/>
        <p:nvPr/>
      </p:nvGrpSpPr>
      <p:grpSpPr>
        <a:xfrm>
          <a:off x="0" y="0"/>
          <a:ext cx="0" cy="0"/>
          <a:chOff x="0" y="0"/>
          <a:chExt cx="0" cy="0"/>
        </a:xfrm>
      </p:grpSpPr>
      <p:sp>
        <p:nvSpPr>
          <p:cNvPr id="29" name="Platshållare för bild 28">
            <a:extLst>
              <a:ext uri="{FF2B5EF4-FFF2-40B4-BE49-F238E27FC236}">
                <a16:creationId xmlns:a16="http://schemas.microsoft.com/office/drawing/2014/main" id="{592BEAE9-D1AD-6B85-E8EF-C938E3A997EB}"/>
              </a:ext>
            </a:extLst>
          </p:cNvPr>
          <p:cNvSpPr>
            <a:spLocks noGrp="1"/>
          </p:cNvSpPr>
          <p:nvPr>
            <p:ph type="pic" sz="quarter" idx="10"/>
          </p:nvPr>
        </p:nvSpPr>
        <p:spPr>
          <a:xfrm>
            <a:off x="4" y="2"/>
            <a:ext cx="12191997" cy="6857999"/>
          </a:xfrm>
          <a:custGeom>
            <a:avLst/>
            <a:gdLst>
              <a:gd name="connsiteX0" fmla="*/ 11425345 w 12191997"/>
              <a:gd name="connsiteY0" fmla="*/ 6628071 h 6857999"/>
              <a:gd name="connsiteX1" fmla="*/ 11400167 w 12191997"/>
              <a:gd name="connsiteY1" fmla="*/ 6653249 h 6857999"/>
              <a:gd name="connsiteX2" fmla="*/ 11425271 w 12191997"/>
              <a:gd name="connsiteY2" fmla="*/ 6653249 h 6857999"/>
              <a:gd name="connsiteX3" fmla="*/ 11425271 w 12191997"/>
              <a:gd name="connsiteY3" fmla="*/ 6587313 h 6857999"/>
              <a:gd name="connsiteX4" fmla="*/ 11359261 w 12191997"/>
              <a:gd name="connsiteY4" fmla="*/ 6653249 h 6857999"/>
              <a:gd name="connsiteX5" fmla="*/ 11379714 w 12191997"/>
              <a:gd name="connsiteY5" fmla="*/ 6653249 h 6857999"/>
              <a:gd name="connsiteX6" fmla="*/ 11425271 w 12191997"/>
              <a:gd name="connsiteY6" fmla="*/ 6607766 h 6857999"/>
              <a:gd name="connsiteX7" fmla="*/ 11891109 w 12191997"/>
              <a:gd name="connsiteY7" fmla="*/ 6579485 h 6857999"/>
              <a:gd name="connsiteX8" fmla="*/ 11898198 w 12191997"/>
              <a:gd name="connsiteY8" fmla="*/ 6583694 h 6857999"/>
              <a:gd name="connsiteX9" fmla="*/ 11898198 w 12191997"/>
              <a:gd name="connsiteY9" fmla="*/ 6600012 h 6857999"/>
              <a:gd name="connsiteX10" fmla="*/ 11890740 w 12191997"/>
              <a:gd name="connsiteY10" fmla="*/ 6604221 h 6857999"/>
              <a:gd name="connsiteX11" fmla="*/ 11884833 w 12191997"/>
              <a:gd name="connsiteY11" fmla="*/ 6591964 h 6857999"/>
              <a:gd name="connsiteX12" fmla="*/ 11891109 w 12191997"/>
              <a:gd name="connsiteY12" fmla="*/ 6579485 h 6857999"/>
              <a:gd name="connsiteX13" fmla="*/ 11795638 w 12191997"/>
              <a:gd name="connsiteY13" fmla="*/ 6579485 h 6857999"/>
              <a:gd name="connsiteX14" fmla="*/ 11802726 w 12191997"/>
              <a:gd name="connsiteY14" fmla="*/ 6583546 h 6857999"/>
              <a:gd name="connsiteX15" fmla="*/ 11802726 w 12191997"/>
              <a:gd name="connsiteY15" fmla="*/ 6600012 h 6857999"/>
              <a:gd name="connsiteX16" fmla="*/ 11795269 w 12191997"/>
              <a:gd name="connsiteY16" fmla="*/ 6604221 h 6857999"/>
              <a:gd name="connsiteX17" fmla="*/ 11789362 w 12191997"/>
              <a:gd name="connsiteY17" fmla="*/ 6591964 h 6857999"/>
              <a:gd name="connsiteX18" fmla="*/ 11795638 w 12191997"/>
              <a:gd name="connsiteY18" fmla="*/ 6579485 h 6857999"/>
              <a:gd name="connsiteX19" fmla="*/ 11930834 w 12191997"/>
              <a:gd name="connsiteY19" fmla="*/ 6579264 h 6857999"/>
              <a:gd name="connsiteX20" fmla="*/ 11936741 w 12191997"/>
              <a:gd name="connsiteY20" fmla="*/ 6591668 h 6857999"/>
              <a:gd name="connsiteX21" fmla="*/ 11930538 w 12191997"/>
              <a:gd name="connsiteY21" fmla="*/ 6604147 h 6857999"/>
              <a:gd name="connsiteX22" fmla="*/ 11923450 w 12191997"/>
              <a:gd name="connsiteY22" fmla="*/ 6600012 h 6857999"/>
              <a:gd name="connsiteX23" fmla="*/ 11923450 w 12191997"/>
              <a:gd name="connsiteY23" fmla="*/ 6583546 h 6857999"/>
              <a:gd name="connsiteX24" fmla="*/ 11930834 w 12191997"/>
              <a:gd name="connsiteY24" fmla="*/ 6579264 h 6857999"/>
              <a:gd name="connsiteX25" fmla="*/ 11667456 w 12191997"/>
              <a:gd name="connsiteY25" fmla="*/ 6579264 h 6857999"/>
              <a:gd name="connsiteX26" fmla="*/ 11673363 w 12191997"/>
              <a:gd name="connsiteY26" fmla="*/ 6591668 h 6857999"/>
              <a:gd name="connsiteX27" fmla="*/ 11667161 w 12191997"/>
              <a:gd name="connsiteY27" fmla="*/ 6604147 h 6857999"/>
              <a:gd name="connsiteX28" fmla="*/ 11660073 w 12191997"/>
              <a:gd name="connsiteY28" fmla="*/ 6599790 h 6857999"/>
              <a:gd name="connsiteX29" fmla="*/ 11660073 w 12191997"/>
              <a:gd name="connsiteY29" fmla="*/ 6583546 h 6857999"/>
              <a:gd name="connsiteX30" fmla="*/ 11667456 w 12191997"/>
              <a:gd name="connsiteY30" fmla="*/ 6579264 h 6857999"/>
              <a:gd name="connsiteX31" fmla="*/ 11547397 w 12191997"/>
              <a:gd name="connsiteY31" fmla="*/ 6579042 h 6857999"/>
              <a:gd name="connsiteX32" fmla="*/ 11555150 w 12191997"/>
              <a:gd name="connsiteY32" fmla="*/ 6591742 h 6857999"/>
              <a:gd name="connsiteX33" fmla="*/ 11547323 w 12191997"/>
              <a:gd name="connsiteY33" fmla="*/ 6604368 h 6857999"/>
              <a:gd name="connsiteX34" fmla="*/ 11539570 w 12191997"/>
              <a:gd name="connsiteY34" fmla="*/ 6591742 h 6857999"/>
              <a:gd name="connsiteX35" fmla="*/ 11547397 w 12191997"/>
              <a:gd name="connsiteY35" fmla="*/ 6579042 h 6857999"/>
              <a:gd name="connsiteX36" fmla="*/ 11760713 w 12191997"/>
              <a:gd name="connsiteY36" fmla="*/ 6578599 h 6857999"/>
              <a:gd name="connsiteX37" fmla="*/ 11767211 w 12191997"/>
              <a:gd name="connsiteY37" fmla="*/ 6587607 h 6857999"/>
              <a:gd name="connsiteX38" fmla="*/ 11767211 w 12191997"/>
              <a:gd name="connsiteY38" fmla="*/ 6588050 h 6857999"/>
              <a:gd name="connsiteX39" fmla="*/ 11753846 w 12191997"/>
              <a:gd name="connsiteY39" fmla="*/ 6588050 h 6857999"/>
              <a:gd name="connsiteX40" fmla="*/ 11760713 w 12191997"/>
              <a:gd name="connsiteY40" fmla="*/ 6578599 h 6857999"/>
              <a:gd name="connsiteX41" fmla="*/ 11702382 w 12191997"/>
              <a:gd name="connsiteY41" fmla="*/ 6578599 h 6857999"/>
              <a:gd name="connsiteX42" fmla="*/ 11708879 w 12191997"/>
              <a:gd name="connsiteY42" fmla="*/ 6587607 h 6857999"/>
              <a:gd name="connsiteX43" fmla="*/ 11708879 w 12191997"/>
              <a:gd name="connsiteY43" fmla="*/ 6588050 h 6857999"/>
              <a:gd name="connsiteX44" fmla="*/ 11695515 w 12191997"/>
              <a:gd name="connsiteY44" fmla="*/ 6588050 h 6857999"/>
              <a:gd name="connsiteX45" fmla="*/ 11702382 w 12191997"/>
              <a:gd name="connsiteY45" fmla="*/ 6578599 h 6857999"/>
              <a:gd name="connsiteX46" fmla="*/ 11741072 w 12191997"/>
              <a:gd name="connsiteY46" fmla="*/ 6572028 h 6857999"/>
              <a:gd name="connsiteX47" fmla="*/ 11732064 w 12191997"/>
              <a:gd name="connsiteY47" fmla="*/ 6577639 h 6857999"/>
              <a:gd name="connsiteX48" fmla="*/ 11731326 w 12191997"/>
              <a:gd name="connsiteY48" fmla="*/ 6572692 h 6857999"/>
              <a:gd name="connsiteX49" fmla="*/ 11724459 w 12191997"/>
              <a:gd name="connsiteY49" fmla="*/ 6572692 h 6857999"/>
              <a:gd name="connsiteX50" fmla="*/ 11724459 w 12191997"/>
              <a:gd name="connsiteY50" fmla="*/ 6611014 h 6857999"/>
              <a:gd name="connsiteX51" fmla="*/ 11732581 w 12191997"/>
              <a:gd name="connsiteY51" fmla="*/ 6611014 h 6857999"/>
              <a:gd name="connsiteX52" fmla="*/ 11732581 w 12191997"/>
              <a:gd name="connsiteY52" fmla="*/ 6584580 h 6857999"/>
              <a:gd name="connsiteX53" fmla="*/ 11740334 w 12191997"/>
              <a:gd name="connsiteY53" fmla="*/ 6580371 h 6857999"/>
              <a:gd name="connsiteX54" fmla="*/ 11742697 w 12191997"/>
              <a:gd name="connsiteY54" fmla="*/ 6580371 h 6857999"/>
              <a:gd name="connsiteX55" fmla="*/ 11742697 w 12191997"/>
              <a:gd name="connsiteY55" fmla="*/ 6572028 h 6857999"/>
              <a:gd name="connsiteX56" fmla="*/ 11933492 w 12191997"/>
              <a:gd name="connsiteY56" fmla="*/ 6571954 h 6857999"/>
              <a:gd name="connsiteX57" fmla="*/ 11922859 w 12191997"/>
              <a:gd name="connsiteY57" fmla="*/ 6577049 h 6857999"/>
              <a:gd name="connsiteX58" fmla="*/ 11922047 w 12191997"/>
              <a:gd name="connsiteY58" fmla="*/ 6572618 h 6857999"/>
              <a:gd name="connsiteX59" fmla="*/ 11915328 w 12191997"/>
              <a:gd name="connsiteY59" fmla="*/ 6572618 h 6857999"/>
              <a:gd name="connsiteX60" fmla="*/ 11915328 w 12191997"/>
              <a:gd name="connsiteY60" fmla="*/ 6624895 h 6857999"/>
              <a:gd name="connsiteX61" fmla="*/ 11923450 w 12191997"/>
              <a:gd name="connsiteY61" fmla="*/ 6625043 h 6857999"/>
              <a:gd name="connsiteX62" fmla="*/ 11923450 w 12191997"/>
              <a:gd name="connsiteY62" fmla="*/ 6607469 h 6857999"/>
              <a:gd name="connsiteX63" fmla="*/ 11931868 w 12191997"/>
              <a:gd name="connsiteY63" fmla="*/ 6611604 h 6857999"/>
              <a:gd name="connsiteX64" fmla="*/ 11945084 w 12191997"/>
              <a:gd name="connsiteY64" fmla="*/ 6591447 h 6857999"/>
              <a:gd name="connsiteX65" fmla="*/ 11933492 w 12191997"/>
              <a:gd name="connsiteY65" fmla="*/ 6571954 h 6857999"/>
              <a:gd name="connsiteX66" fmla="*/ 11889854 w 12191997"/>
              <a:gd name="connsiteY66" fmla="*/ 6571954 h 6857999"/>
              <a:gd name="connsiteX67" fmla="*/ 11876711 w 12191997"/>
              <a:gd name="connsiteY67" fmla="*/ 6592111 h 6857999"/>
              <a:gd name="connsiteX68" fmla="*/ 11888304 w 12191997"/>
              <a:gd name="connsiteY68" fmla="*/ 6611604 h 6857999"/>
              <a:gd name="connsiteX69" fmla="*/ 11898936 w 12191997"/>
              <a:gd name="connsiteY69" fmla="*/ 6606510 h 6857999"/>
              <a:gd name="connsiteX70" fmla="*/ 11899748 w 12191997"/>
              <a:gd name="connsiteY70" fmla="*/ 6610940 h 6857999"/>
              <a:gd name="connsiteX71" fmla="*/ 11906394 w 12191997"/>
              <a:gd name="connsiteY71" fmla="*/ 6610940 h 6857999"/>
              <a:gd name="connsiteX72" fmla="*/ 11906394 w 12191997"/>
              <a:gd name="connsiteY72" fmla="*/ 6572618 h 6857999"/>
              <a:gd name="connsiteX73" fmla="*/ 11899748 w 12191997"/>
              <a:gd name="connsiteY73" fmla="*/ 6572618 h 6857999"/>
              <a:gd name="connsiteX74" fmla="*/ 11898936 w 12191997"/>
              <a:gd name="connsiteY74" fmla="*/ 6576901 h 6857999"/>
              <a:gd name="connsiteX75" fmla="*/ 11889854 w 12191997"/>
              <a:gd name="connsiteY75" fmla="*/ 6571954 h 6857999"/>
              <a:gd name="connsiteX76" fmla="*/ 11829529 w 12191997"/>
              <a:gd name="connsiteY76" fmla="*/ 6571954 h 6857999"/>
              <a:gd name="connsiteX77" fmla="*/ 11817568 w 12191997"/>
              <a:gd name="connsiteY77" fmla="*/ 6582660 h 6857999"/>
              <a:gd name="connsiteX78" fmla="*/ 11826280 w 12191997"/>
              <a:gd name="connsiteY78" fmla="*/ 6594400 h 6857999"/>
              <a:gd name="connsiteX79" fmla="*/ 11832483 w 12191997"/>
              <a:gd name="connsiteY79" fmla="*/ 6600898 h 6857999"/>
              <a:gd name="connsiteX80" fmla="*/ 11827462 w 12191997"/>
              <a:gd name="connsiteY80" fmla="*/ 6604885 h 6857999"/>
              <a:gd name="connsiteX81" fmla="*/ 11819856 w 12191997"/>
              <a:gd name="connsiteY81" fmla="*/ 6602670 h 6857999"/>
              <a:gd name="connsiteX82" fmla="*/ 11817346 w 12191997"/>
              <a:gd name="connsiteY82" fmla="*/ 6608725 h 6857999"/>
              <a:gd name="connsiteX83" fmla="*/ 11828274 w 12191997"/>
              <a:gd name="connsiteY83" fmla="*/ 6611604 h 6857999"/>
              <a:gd name="connsiteX84" fmla="*/ 11840826 w 12191997"/>
              <a:gd name="connsiteY84" fmla="*/ 6600381 h 6857999"/>
              <a:gd name="connsiteX85" fmla="*/ 11831966 w 12191997"/>
              <a:gd name="connsiteY85" fmla="*/ 6588567 h 6857999"/>
              <a:gd name="connsiteX86" fmla="*/ 11825616 w 12191997"/>
              <a:gd name="connsiteY86" fmla="*/ 6582070 h 6857999"/>
              <a:gd name="connsiteX87" fmla="*/ 11830120 w 12191997"/>
              <a:gd name="connsiteY87" fmla="*/ 6578451 h 6857999"/>
              <a:gd name="connsiteX88" fmla="*/ 11837282 w 12191997"/>
              <a:gd name="connsiteY88" fmla="*/ 6580445 h 6857999"/>
              <a:gd name="connsiteX89" fmla="*/ 11839645 w 12191997"/>
              <a:gd name="connsiteY89" fmla="*/ 6574538 h 6857999"/>
              <a:gd name="connsiteX90" fmla="*/ 11829529 w 12191997"/>
              <a:gd name="connsiteY90" fmla="*/ 6571954 h 6857999"/>
              <a:gd name="connsiteX91" fmla="*/ 11583725 w 12191997"/>
              <a:gd name="connsiteY91" fmla="*/ 6571954 h 6857999"/>
              <a:gd name="connsiteX92" fmla="*/ 11569031 w 12191997"/>
              <a:gd name="connsiteY92" fmla="*/ 6592038 h 6857999"/>
              <a:gd name="connsiteX93" fmla="*/ 11582839 w 12191997"/>
              <a:gd name="connsiteY93" fmla="*/ 6611531 h 6857999"/>
              <a:gd name="connsiteX94" fmla="*/ 11593029 w 12191997"/>
              <a:gd name="connsiteY94" fmla="*/ 6608725 h 6857999"/>
              <a:gd name="connsiteX95" fmla="*/ 11590961 w 12191997"/>
              <a:gd name="connsiteY95" fmla="*/ 6602227 h 6857999"/>
              <a:gd name="connsiteX96" fmla="*/ 11584390 w 12191997"/>
              <a:gd name="connsiteY96" fmla="*/ 6603999 h 6857999"/>
              <a:gd name="connsiteX97" fmla="*/ 11577375 w 12191997"/>
              <a:gd name="connsiteY97" fmla="*/ 6591742 h 6857999"/>
              <a:gd name="connsiteX98" fmla="*/ 11584833 w 12191997"/>
              <a:gd name="connsiteY98" fmla="*/ 6579338 h 6857999"/>
              <a:gd name="connsiteX99" fmla="*/ 11590666 w 12191997"/>
              <a:gd name="connsiteY99" fmla="*/ 6581110 h 6857999"/>
              <a:gd name="connsiteX100" fmla="*/ 11592659 w 12191997"/>
              <a:gd name="connsiteY100" fmla="*/ 6574464 h 6857999"/>
              <a:gd name="connsiteX101" fmla="*/ 11583725 w 12191997"/>
              <a:gd name="connsiteY101" fmla="*/ 6571954 h 6857999"/>
              <a:gd name="connsiteX102" fmla="*/ 11547397 w 12191997"/>
              <a:gd name="connsiteY102" fmla="*/ 6571954 h 6857999"/>
              <a:gd name="connsiteX103" fmla="*/ 11531153 w 12191997"/>
              <a:gd name="connsiteY103" fmla="*/ 6591890 h 6857999"/>
              <a:gd name="connsiteX104" fmla="*/ 11546880 w 12191997"/>
              <a:gd name="connsiteY104" fmla="*/ 6611531 h 6857999"/>
              <a:gd name="connsiteX105" fmla="*/ 11547102 w 12191997"/>
              <a:gd name="connsiteY105" fmla="*/ 6611531 h 6857999"/>
              <a:gd name="connsiteX106" fmla="*/ 11563420 w 12191997"/>
              <a:gd name="connsiteY106" fmla="*/ 6591594 h 6857999"/>
              <a:gd name="connsiteX107" fmla="*/ 11547619 w 12191997"/>
              <a:gd name="connsiteY107" fmla="*/ 6571954 h 6857999"/>
              <a:gd name="connsiteX108" fmla="*/ 11761377 w 12191997"/>
              <a:gd name="connsiteY108" fmla="*/ 6571880 h 6857999"/>
              <a:gd name="connsiteX109" fmla="*/ 11745650 w 12191997"/>
              <a:gd name="connsiteY109" fmla="*/ 6591890 h 6857999"/>
              <a:gd name="connsiteX110" fmla="*/ 11760491 w 12191997"/>
              <a:gd name="connsiteY110" fmla="*/ 6611457 h 6857999"/>
              <a:gd name="connsiteX111" fmla="*/ 11774594 w 12191997"/>
              <a:gd name="connsiteY111" fmla="*/ 6608651 h 6857999"/>
              <a:gd name="connsiteX112" fmla="*/ 11773118 w 12191997"/>
              <a:gd name="connsiteY112" fmla="*/ 6602818 h 6857999"/>
              <a:gd name="connsiteX113" fmla="*/ 11761673 w 12191997"/>
              <a:gd name="connsiteY113" fmla="*/ 6604738 h 6857999"/>
              <a:gd name="connsiteX114" fmla="*/ 11753920 w 12191997"/>
              <a:gd name="connsiteY114" fmla="*/ 6594253 h 6857999"/>
              <a:gd name="connsiteX115" fmla="*/ 11775037 w 12191997"/>
              <a:gd name="connsiteY115" fmla="*/ 6594253 h 6857999"/>
              <a:gd name="connsiteX116" fmla="*/ 11775259 w 12191997"/>
              <a:gd name="connsiteY116" fmla="*/ 6588715 h 6857999"/>
              <a:gd name="connsiteX117" fmla="*/ 11761377 w 12191997"/>
              <a:gd name="connsiteY117" fmla="*/ 6571880 h 6857999"/>
              <a:gd name="connsiteX118" fmla="*/ 11703046 w 12191997"/>
              <a:gd name="connsiteY118" fmla="*/ 6571880 h 6857999"/>
              <a:gd name="connsiteX119" fmla="*/ 11687319 w 12191997"/>
              <a:gd name="connsiteY119" fmla="*/ 6591890 h 6857999"/>
              <a:gd name="connsiteX120" fmla="*/ 11702160 w 12191997"/>
              <a:gd name="connsiteY120" fmla="*/ 6611457 h 6857999"/>
              <a:gd name="connsiteX121" fmla="*/ 11716263 w 12191997"/>
              <a:gd name="connsiteY121" fmla="*/ 6608651 h 6857999"/>
              <a:gd name="connsiteX122" fmla="*/ 11714786 w 12191997"/>
              <a:gd name="connsiteY122" fmla="*/ 6602818 h 6857999"/>
              <a:gd name="connsiteX123" fmla="*/ 11703341 w 12191997"/>
              <a:gd name="connsiteY123" fmla="*/ 6604738 h 6857999"/>
              <a:gd name="connsiteX124" fmla="*/ 11695588 w 12191997"/>
              <a:gd name="connsiteY124" fmla="*/ 6594253 h 6857999"/>
              <a:gd name="connsiteX125" fmla="*/ 11716706 w 12191997"/>
              <a:gd name="connsiteY125" fmla="*/ 6594253 h 6857999"/>
              <a:gd name="connsiteX126" fmla="*/ 11716927 w 12191997"/>
              <a:gd name="connsiteY126" fmla="*/ 6588715 h 6857999"/>
              <a:gd name="connsiteX127" fmla="*/ 11703046 w 12191997"/>
              <a:gd name="connsiteY127" fmla="*/ 6571880 h 6857999"/>
              <a:gd name="connsiteX128" fmla="*/ 11847767 w 12191997"/>
              <a:gd name="connsiteY128" fmla="*/ 6559697 h 6857999"/>
              <a:gd name="connsiteX129" fmla="*/ 11847767 w 12191997"/>
              <a:gd name="connsiteY129" fmla="*/ 6611014 h 6857999"/>
              <a:gd name="connsiteX130" fmla="*/ 11855889 w 12191997"/>
              <a:gd name="connsiteY130" fmla="*/ 6611014 h 6857999"/>
              <a:gd name="connsiteX131" fmla="*/ 11855889 w 12191997"/>
              <a:gd name="connsiteY131" fmla="*/ 6591964 h 6857999"/>
              <a:gd name="connsiteX132" fmla="*/ 11855963 w 12191997"/>
              <a:gd name="connsiteY132" fmla="*/ 6591964 h 6857999"/>
              <a:gd name="connsiteX133" fmla="*/ 11866595 w 12191997"/>
              <a:gd name="connsiteY133" fmla="*/ 6611014 h 6857999"/>
              <a:gd name="connsiteX134" fmla="*/ 11876268 w 12191997"/>
              <a:gd name="connsiteY134" fmla="*/ 6611014 h 6857999"/>
              <a:gd name="connsiteX135" fmla="*/ 11876268 w 12191997"/>
              <a:gd name="connsiteY135" fmla="*/ 6610940 h 6857999"/>
              <a:gd name="connsiteX136" fmla="*/ 11863642 w 12191997"/>
              <a:gd name="connsiteY136" fmla="*/ 6589306 h 6857999"/>
              <a:gd name="connsiteX137" fmla="*/ 11874275 w 12191997"/>
              <a:gd name="connsiteY137" fmla="*/ 6572618 h 6857999"/>
              <a:gd name="connsiteX138" fmla="*/ 11865193 w 12191997"/>
              <a:gd name="connsiteY138" fmla="*/ 6572618 h 6857999"/>
              <a:gd name="connsiteX139" fmla="*/ 11855963 w 12191997"/>
              <a:gd name="connsiteY139" fmla="*/ 6588567 h 6857999"/>
              <a:gd name="connsiteX140" fmla="*/ 11855889 w 12191997"/>
              <a:gd name="connsiteY140" fmla="*/ 6588567 h 6857999"/>
              <a:gd name="connsiteX141" fmla="*/ 11855889 w 12191997"/>
              <a:gd name="connsiteY141" fmla="*/ 6559697 h 6857999"/>
              <a:gd name="connsiteX142" fmla="*/ 11651951 w 12191997"/>
              <a:gd name="connsiteY142" fmla="*/ 6559697 h 6857999"/>
              <a:gd name="connsiteX143" fmla="*/ 11651951 w 12191997"/>
              <a:gd name="connsiteY143" fmla="*/ 6611014 h 6857999"/>
              <a:gd name="connsiteX144" fmla="*/ 11658522 w 12191997"/>
              <a:gd name="connsiteY144" fmla="*/ 6611014 h 6857999"/>
              <a:gd name="connsiteX145" fmla="*/ 11659408 w 12191997"/>
              <a:gd name="connsiteY145" fmla="*/ 6606731 h 6857999"/>
              <a:gd name="connsiteX146" fmla="*/ 11668490 w 12191997"/>
              <a:gd name="connsiteY146" fmla="*/ 6611678 h 6857999"/>
              <a:gd name="connsiteX147" fmla="*/ 11681707 w 12191997"/>
              <a:gd name="connsiteY147" fmla="*/ 6591447 h 6857999"/>
              <a:gd name="connsiteX148" fmla="*/ 11670115 w 12191997"/>
              <a:gd name="connsiteY148" fmla="*/ 6571954 h 6857999"/>
              <a:gd name="connsiteX149" fmla="*/ 11660073 w 12191997"/>
              <a:gd name="connsiteY149" fmla="*/ 6576606 h 6857999"/>
              <a:gd name="connsiteX150" fmla="*/ 11660073 w 12191997"/>
              <a:gd name="connsiteY150" fmla="*/ 6559697 h 6857999"/>
              <a:gd name="connsiteX151" fmla="*/ 11598271 w 12191997"/>
              <a:gd name="connsiteY151" fmla="*/ 6559697 h 6857999"/>
              <a:gd name="connsiteX152" fmla="*/ 11598271 w 12191997"/>
              <a:gd name="connsiteY152" fmla="*/ 6611014 h 6857999"/>
              <a:gd name="connsiteX153" fmla="*/ 11606393 w 12191997"/>
              <a:gd name="connsiteY153" fmla="*/ 6611014 h 6857999"/>
              <a:gd name="connsiteX154" fmla="*/ 11606393 w 12191997"/>
              <a:gd name="connsiteY154" fmla="*/ 6583694 h 6857999"/>
              <a:gd name="connsiteX155" fmla="*/ 11613925 w 12191997"/>
              <a:gd name="connsiteY155" fmla="*/ 6579485 h 6857999"/>
              <a:gd name="connsiteX156" fmla="*/ 11618872 w 12191997"/>
              <a:gd name="connsiteY156" fmla="*/ 6587533 h 6857999"/>
              <a:gd name="connsiteX157" fmla="*/ 11618872 w 12191997"/>
              <a:gd name="connsiteY157" fmla="*/ 6611014 h 6857999"/>
              <a:gd name="connsiteX158" fmla="*/ 11627068 w 12191997"/>
              <a:gd name="connsiteY158" fmla="*/ 6611014 h 6857999"/>
              <a:gd name="connsiteX159" fmla="*/ 11627068 w 12191997"/>
              <a:gd name="connsiteY159" fmla="*/ 6610940 h 6857999"/>
              <a:gd name="connsiteX160" fmla="*/ 11627068 w 12191997"/>
              <a:gd name="connsiteY160" fmla="*/ 6585244 h 6857999"/>
              <a:gd name="connsiteX161" fmla="*/ 11617026 w 12191997"/>
              <a:gd name="connsiteY161" fmla="*/ 6571954 h 6857999"/>
              <a:gd name="connsiteX162" fmla="*/ 11606393 w 12191997"/>
              <a:gd name="connsiteY162" fmla="*/ 6576606 h 6857999"/>
              <a:gd name="connsiteX163" fmla="*/ 11606393 w 12191997"/>
              <a:gd name="connsiteY163" fmla="*/ 6559697 h 6857999"/>
              <a:gd name="connsiteX164" fmla="*/ 11802800 w 12191997"/>
              <a:gd name="connsiteY164" fmla="*/ 6559623 h 6857999"/>
              <a:gd name="connsiteX165" fmla="*/ 11802800 w 12191997"/>
              <a:gd name="connsiteY165" fmla="*/ 6576015 h 6857999"/>
              <a:gd name="connsiteX166" fmla="*/ 11794383 w 12191997"/>
              <a:gd name="connsiteY166" fmla="*/ 6571880 h 6857999"/>
              <a:gd name="connsiteX167" fmla="*/ 11781240 w 12191997"/>
              <a:gd name="connsiteY167" fmla="*/ 6592038 h 6857999"/>
              <a:gd name="connsiteX168" fmla="*/ 11792832 w 12191997"/>
              <a:gd name="connsiteY168" fmla="*/ 6611531 h 6857999"/>
              <a:gd name="connsiteX169" fmla="*/ 11803465 w 12191997"/>
              <a:gd name="connsiteY169" fmla="*/ 6606436 h 6857999"/>
              <a:gd name="connsiteX170" fmla="*/ 11804277 w 12191997"/>
              <a:gd name="connsiteY170" fmla="*/ 6610866 h 6857999"/>
              <a:gd name="connsiteX171" fmla="*/ 11810922 w 12191997"/>
              <a:gd name="connsiteY171" fmla="*/ 6610866 h 6857999"/>
              <a:gd name="connsiteX172" fmla="*/ 11810922 w 12191997"/>
              <a:gd name="connsiteY172" fmla="*/ 6559623 h 6857999"/>
              <a:gd name="connsiteX173" fmla="*/ 11932532 w 12191997"/>
              <a:gd name="connsiteY173" fmla="*/ 6495459 h 6857999"/>
              <a:gd name="connsiteX174" fmla="*/ 11939621 w 12191997"/>
              <a:gd name="connsiteY174" fmla="*/ 6499520 h 6857999"/>
              <a:gd name="connsiteX175" fmla="*/ 11939621 w 12191997"/>
              <a:gd name="connsiteY175" fmla="*/ 6515986 h 6857999"/>
              <a:gd name="connsiteX176" fmla="*/ 11932163 w 12191997"/>
              <a:gd name="connsiteY176" fmla="*/ 6520195 h 6857999"/>
              <a:gd name="connsiteX177" fmla="*/ 11926256 w 12191997"/>
              <a:gd name="connsiteY177" fmla="*/ 6507938 h 6857999"/>
              <a:gd name="connsiteX178" fmla="*/ 11932532 w 12191997"/>
              <a:gd name="connsiteY178" fmla="*/ 6495459 h 6857999"/>
              <a:gd name="connsiteX179" fmla="*/ 11895392 w 12191997"/>
              <a:gd name="connsiteY179" fmla="*/ 6495459 h 6857999"/>
              <a:gd name="connsiteX180" fmla="*/ 11902481 w 12191997"/>
              <a:gd name="connsiteY180" fmla="*/ 6499520 h 6857999"/>
              <a:gd name="connsiteX181" fmla="*/ 11902481 w 12191997"/>
              <a:gd name="connsiteY181" fmla="*/ 6515986 h 6857999"/>
              <a:gd name="connsiteX182" fmla="*/ 11895023 w 12191997"/>
              <a:gd name="connsiteY182" fmla="*/ 6520195 h 6857999"/>
              <a:gd name="connsiteX183" fmla="*/ 11889116 w 12191997"/>
              <a:gd name="connsiteY183" fmla="*/ 6507938 h 6857999"/>
              <a:gd name="connsiteX184" fmla="*/ 11895392 w 12191997"/>
              <a:gd name="connsiteY184" fmla="*/ 6495459 h 6857999"/>
              <a:gd name="connsiteX185" fmla="*/ 11705631 w 12191997"/>
              <a:gd name="connsiteY185" fmla="*/ 6495459 h 6857999"/>
              <a:gd name="connsiteX186" fmla="*/ 11712719 w 12191997"/>
              <a:gd name="connsiteY186" fmla="*/ 6499668 h 6857999"/>
              <a:gd name="connsiteX187" fmla="*/ 11712719 w 12191997"/>
              <a:gd name="connsiteY187" fmla="*/ 6515986 h 6857999"/>
              <a:gd name="connsiteX188" fmla="*/ 11705262 w 12191997"/>
              <a:gd name="connsiteY188" fmla="*/ 6520195 h 6857999"/>
              <a:gd name="connsiteX189" fmla="*/ 11699355 w 12191997"/>
              <a:gd name="connsiteY189" fmla="*/ 6507938 h 6857999"/>
              <a:gd name="connsiteX190" fmla="*/ 11705631 w 12191997"/>
              <a:gd name="connsiteY190" fmla="*/ 6495459 h 6857999"/>
              <a:gd name="connsiteX191" fmla="*/ 11573241 w 12191997"/>
              <a:gd name="connsiteY191" fmla="*/ 6495459 h 6857999"/>
              <a:gd name="connsiteX192" fmla="*/ 11580329 w 12191997"/>
              <a:gd name="connsiteY192" fmla="*/ 6499668 h 6857999"/>
              <a:gd name="connsiteX193" fmla="*/ 11580329 w 12191997"/>
              <a:gd name="connsiteY193" fmla="*/ 6515986 h 6857999"/>
              <a:gd name="connsiteX194" fmla="*/ 11572871 w 12191997"/>
              <a:gd name="connsiteY194" fmla="*/ 6520195 h 6857999"/>
              <a:gd name="connsiteX195" fmla="*/ 11566964 w 12191997"/>
              <a:gd name="connsiteY195" fmla="*/ 6507938 h 6857999"/>
              <a:gd name="connsiteX196" fmla="*/ 11573241 w 12191997"/>
              <a:gd name="connsiteY196" fmla="*/ 6495459 h 6857999"/>
              <a:gd name="connsiteX197" fmla="*/ 11847546 w 12191997"/>
              <a:gd name="connsiteY197" fmla="*/ 6488519 h 6857999"/>
              <a:gd name="connsiteX198" fmla="*/ 11858400 w 12191997"/>
              <a:gd name="connsiteY198" fmla="*/ 6527283 h 6857999"/>
              <a:gd name="connsiteX199" fmla="*/ 11850647 w 12191997"/>
              <a:gd name="connsiteY199" fmla="*/ 6534741 h 6857999"/>
              <a:gd name="connsiteX200" fmla="*/ 11854265 w 12191997"/>
              <a:gd name="connsiteY200" fmla="*/ 6540795 h 6857999"/>
              <a:gd name="connsiteX201" fmla="*/ 11870214 w 12191997"/>
              <a:gd name="connsiteY201" fmla="*/ 6521007 h 6857999"/>
              <a:gd name="connsiteX202" fmla="*/ 11878631 w 12191997"/>
              <a:gd name="connsiteY202" fmla="*/ 6488592 h 6857999"/>
              <a:gd name="connsiteX203" fmla="*/ 11869919 w 12191997"/>
              <a:gd name="connsiteY203" fmla="*/ 6488592 h 6857999"/>
              <a:gd name="connsiteX204" fmla="*/ 11865119 w 12191997"/>
              <a:gd name="connsiteY204" fmla="*/ 6509931 h 6857999"/>
              <a:gd name="connsiteX205" fmla="*/ 11863568 w 12191997"/>
              <a:gd name="connsiteY205" fmla="*/ 6518423 h 6857999"/>
              <a:gd name="connsiteX206" fmla="*/ 11863495 w 12191997"/>
              <a:gd name="connsiteY206" fmla="*/ 6518423 h 6857999"/>
              <a:gd name="connsiteX207" fmla="*/ 11862239 w 12191997"/>
              <a:gd name="connsiteY207" fmla="*/ 6511408 h 6857999"/>
              <a:gd name="connsiteX208" fmla="*/ 11856554 w 12191997"/>
              <a:gd name="connsiteY208" fmla="*/ 6488519 h 6857999"/>
              <a:gd name="connsiteX209" fmla="*/ 11801028 w 12191997"/>
              <a:gd name="connsiteY209" fmla="*/ 6487928 h 6857999"/>
              <a:gd name="connsiteX210" fmla="*/ 11789067 w 12191997"/>
              <a:gd name="connsiteY210" fmla="*/ 6498634 h 6857999"/>
              <a:gd name="connsiteX211" fmla="*/ 11797780 w 12191997"/>
              <a:gd name="connsiteY211" fmla="*/ 6510374 h 6857999"/>
              <a:gd name="connsiteX212" fmla="*/ 11803982 w 12191997"/>
              <a:gd name="connsiteY212" fmla="*/ 6516872 h 6857999"/>
              <a:gd name="connsiteX213" fmla="*/ 11798961 w 12191997"/>
              <a:gd name="connsiteY213" fmla="*/ 6520859 h 6857999"/>
              <a:gd name="connsiteX214" fmla="*/ 11791356 w 12191997"/>
              <a:gd name="connsiteY214" fmla="*/ 6518644 h 6857999"/>
              <a:gd name="connsiteX215" fmla="*/ 11788845 w 12191997"/>
              <a:gd name="connsiteY215" fmla="*/ 6524699 h 6857999"/>
              <a:gd name="connsiteX216" fmla="*/ 11799773 w 12191997"/>
              <a:gd name="connsiteY216" fmla="*/ 6527578 h 6857999"/>
              <a:gd name="connsiteX217" fmla="*/ 11812326 w 12191997"/>
              <a:gd name="connsiteY217" fmla="*/ 6516355 h 6857999"/>
              <a:gd name="connsiteX218" fmla="*/ 11803465 w 12191997"/>
              <a:gd name="connsiteY218" fmla="*/ 6504541 h 6857999"/>
              <a:gd name="connsiteX219" fmla="*/ 11797115 w 12191997"/>
              <a:gd name="connsiteY219" fmla="*/ 6498044 h 6857999"/>
              <a:gd name="connsiteX220" fmla="*/ 11801619 w 12191997"/>
              <a:gd name="connsiteY220" fmla="*/ 6494425 h 6857999"/>
              <a:gd name="connsiteX221" fmla="*/ 11808781 w 12191997"/>
              <a:gd name="connsiteY221" fmla="*/ 6496419 h 6857999"/>
              <a:gd name="connsiteX222" fmla="*/ 11811144 w 12191997"/>
              <a:gd name="connsiteY222" fmla="*/ 6490512 h 6857999"/>
              <a:gd name="connsiteX223" fmla="*/ 11801028 w 12191997"/>
              <a:gd name="connsiteY223" fmla="*/ 6487928 h 6857999"/>
              <a:gd name="connsiteX224" fmla="*/ 11773709 w 12191997"/>
              <a:gd name="connsiteY224" fmla="*/ 6487928 h 6857999"/>
              <a:gd name="connsiteX225" fmla="*/ 11761747 w 12191997"/>
              <a:gd name="connsiteY225" fmla="*/ 6498634 h 6857999"/>
              <a:gd name="connsiteX226" fmla="*/ 11770460 w 12191997"/>
              <a:gd name="connsiteY226" fmla="*/ 6510374 h 6857999"/>
              <a:gd name="connsiteX227" fmla="*/ 11776662 w 12191997"/>
              <a:gd name="connsiteY227" fmla="*/ 6516872 h 6857999"/>
              <a:gd name="connsiteX228" fmla="*/ 11771641 w 12191997"/>
              <a:gd name="connsiteY228" fmla="*/ 6520859 h 6857999"/>
              <a:gd name="connsiteX229" fmla="*/ 11764036 w 12191997"/>
              <a:gd name="connsiteY229" fmla="*/ 6518644 h 6857999"/>
              <a:gd name="connsiteX230" fmla="*/ 11761525 w 12191997"/>
              <a:gd name="connsiteY230" fmla="*/ 6524699 h 6857999"/>
              <a:gd name="connsiteX231" fmla="*/ 11772453 w 12191997"/>
              <a:gd name="connsiteY231" fmla="*/ 6527578 h 6857999"/>
              <a:gd name="connsiteX232" fmla="*/ 11785006 w 12191997"/>
              <a:gd name="connsiteY232" fmla="*/ 6516355 h 6857999"/>
              <a:gd name="connsiteX233" fmla="*/ 11776145 w 12191997"/>
              <a:gd name="connsiteY233" fmla="*/ 6504541 h 6857999"/>
              <a:gd name="connsiteX234" fmla="*/ 11769795 w 12191997"/>
              <a:gd name="connsiteY234" fmla="*/ 6498044 h 6857999"/>
              <a:gd name="connsiteX235" fmla="*/ 11774299 w 12191997"/>
              <a:gd name="connsiteY235" fmla="*/ 6494425 h 6857999"/>
              <a:gd name="connsiteX236" fmla="*/ 11781462 w 12191997"/>
              <a:gd name="connsiteY236" fmla="*/ 6496419 h 6857999"/>
              <a:gd name="connsiteX237" fmla="*/ 11783824 w 12191997"/>
              <a:gd name="connsiteY237" fmla="*/ 6490512 h 6857999"/>
              <a:gd name="connsiteX238" fmla="*/ 11773709 w 12191997"/>
              <a:gd name="connsiteY238" fmla="*/ 6487928 h 6857999"/>
              <a:gd name="connsiteX239" fmla="*/ 11704375 w 12191997"/>
              <a:gd name="connsiteY239" fmla="*/ 6487928 h 6857999"/>
              <a:gd name="connsiteX240" fmla="*/ 11691232 w 12191997"/>
              <a:gd name="connsiteY240" fmla="*/ 6508085 h 6857999"/>
              <a:gd name="connsiteX241" fmla="*/ 11702825 w 12191997"/>
              <a:gd name="connsiteY241" fmla="*/ 6527578 h 6857999"/>
              <a:gd name="connsiteX242" fmla="*/ 11713457 w 12191997"/>
              <a:gd name="connsiteY242" fmla="*/ 6522484 h 6857999"/>
              <a:gd name="connsiteX243" fmla="*/ 11714270 w 12191997"/>
              <a:gd name="connsiteY243" fmla="*/ 6526914 h 6857999"/>
              <a:gd name="connsiteX244" fmla="*/ 11720915 w 12191997"/>
              <a:gd name="connsiteY244" fmla="*/ 6526914 h 6857999"/>
              <a:gd name="connsiteX245" fmla="*/ 11720915 w 12191997"/>
              <a:gd name="connsiteY245" fmla="*/ 6488592 h 6857999"/>
              <a:gd name="connsiteX246" fmla="*/ 11714270 w 12191997"/>
              <a:gd name="connsiteY246" fmla="*/ 6488592 h 6857999"/>
              <a:gd name="connsiteX247" fmla="*/ 11713457 w 12191997"/>
              <a:gd name="connsiteY247" fmla="*/ 6492875 h 6857999"/>
              <a:gd name="connsiteX248" fmla="*/ 11704375 w 12191997"/>
              <a:gd name="connsiteY248" fmla="*/ 6487928 h 6857999"/>
              <a:gd name="connsiteX249" fmla="*/ 11616140 w 12191997"/>
              <a:gd name="connsiteY249" fmla="*/ 6487928 h 6857999"/>
              <a:gd name="connsiteX250" fmla="*/ 11604991 w 12191997"/>
              <a:gd name="connsiteY250" fmla="*/ 6493023 h 6857999"/>
              <a:gd name="connsiteX251" fmla="*/ 11604178 w 12191997"/>
              <a:gd name="connsiteY251" fmla="*/ 6488592 h 6857999"/>
              <a:gd name="connsiteX252" fmla="*/ 11597459 w 12191997"/>
              <a:gd name="connsiteY252" fmla="*/ 6488592 h 6857999"/>
              <a:gd name="connsiteX253" fmla="*/ 11597459 w 12191997"/>
              <a:gd name="connsiteY253" fmla="*/ 6526914 h 6857999"/>
              <a:gd name="connsiteX254" fmla="*/ 11605581 w 12191997"/>
              <a:gd name="connsiteY254" fmla="*/ 6526914 h 6857999"/>
              <a:gd name="connsiteX255" fmla="*/ 11605581 w 12191997"/>
              <a:gd name="connsiteY255" fmla="*/ 6499594 h 6857999"/>
              <a:gd name="connsiteX256" fmla="*/ 11613039 w 12191997"/>
              <a:gd name="connsiteY256" fmla="*/ 6495385 h 6857999"/>
              <a:gd name="connsiteX257" fmla="*/ 11617838 w 12191997"/>
              <a:gd name="connsiteY257" fmla="*/ 6503434 h 6857999"/>
              <a:gd name="connsiteX258" fmla="*/ 11617838 w 12191997"/>
              <a:gd name="connsiteY258" fmla="*/ 6526914 h 6857999"/>
              <a:gd name="connsiteX259" fmla="*/ 11625813 w 12191997"/>
              <a:gd name="connsiteY259" fmla="*/ 6526914 h 6857999"/>
              <a:gd name="connsiteX260" fmla="*/ 11625813 w 12191997"/>
              <a:gd name="connsiteY260" fmla="*/ 6499594 h 6857999"/>
              <a:gd name="connsiteX261" fmla="*/ 11633270 w 12191997"/>
              <a:gd name="connsiteY261" fmla="*/ 6495385 h 6857999"/>
              <a:gd name="connsiteX262" fmla="*/ 11638070 w 12191997"/>
              <a:gd name="connsiteY262" fmla="*/ 6503434 h 6857999"/>
              <a:gd name="connsiteX263" fmla="*/ 11638070 w 12191997"/>
              <a:gd name="connsiteY263" fmla="*/ 6526914 h 6857999"/>
              <a:gd name="connsiteX264" fmla="*/ 11646192 w 12191997"/>
              <a:gd name="connsiteY264" fmla="*/ 6526914 h 6857999"/>
              <a:gd name="connsiteX265" fmla="*/ 11646192 w 12191997"/>
              <a:gd name="connsiteY265" fmla="*/ 6501219 h 6857999"/>
              <a:gd name="connsiteX266" fmla="*/ 11636371 w 12191997"/>
              <a:gd name="connsiteY266" fmla="*/ 6487928 h 6857999"/>
              <a:gd name="connsiteX267" fmla="*/ 11624484 w 12191997"/>
              <a:gd name="connsiteY267" fmla="*/ 6493392 h 6857999"/>
              <a:gd name="connsiteX268" fmla="*/ 11616140 w 12191997"/>
              <a:gd name="connsiteY268" fmla="*/ 6487928 h 6857999"/>
              <a:gd name="connsiteX269" fmla="*/ 11571912 w 12191997"/>
              <a:gd name="connsiteY269" fmla="*/ 6487928 h 6857999"/>
              <a:gd name="connsiteX270" fmla="*/ 11558768 w 12191997"/>
              <a:gd name="connsiteY270" fmla="*/ 6508085 h 6857999"/>
              <a:gd name="connsiteX271" fmla="*/ 11570361 w 12191997"/>
              <a:gd name="connsiteY271" fmla="*/ 6527578 h 6857999"/>
              <a:gd name="connsiteX272" fmla="*/ 11580994 w 12191997"/>
              <a:gd name="connsiteY272" fmla="*/ 6522484 h 6857999"/>
              <a:gd name="connsiteX273" fmla="*/ 11581806 w 12191997"/>
              <a:gd name="connsiteY273" fmla="*/ 6526914 h 6857999"/>
              <a:gd name="connsiteX274" fmla="*/ 11588451 w 12191997"/>
              <a:gd name="connsiteY274" fmla="*/ 6526914 h 6857999"/>
              <a:gd name="connsiteX275" fmla="*/ 11588451 w 12191997"/>
              <a:gd name="connsiteY275" fmla="*/ 6488592 h 6857999"/>
              <a:gd name="connsiteX276" fmla="*/ 11581806 w 12191997"/>
              <a:gd name="connsiteY276" fmla="*/ 6488592 h 6857999"/>
              <a:gd name="connsiteX277" fmla="*/ 11580994 w 12191997"/>
              <a:gd name="connsiteY277" fmla="*/ 6492875 h 6857999"/>
              <a:gd name="connsiteX278" fmla="*/ 11571912 w 12191997"/>
              <a:gd name="connsiteY278" fmla="*/ 6487928 h 6857999"/>
              <a:gd name="connsiteX279" fmla="*/ 11542598 w 12191997"/>
              <a:gd name="connsiteY279" fmla="*/ 6487928 h 6857999"/>
              <a:gd name="connsiteX280" fmla="*/ 11530637 w 12191997"/>
              <a:gd name="connsiteY280" fmla="*/ 6498634 h 6857999"/>
              <a:gd name="connsiteX281" fmla="*/ 11539349 w 12191997"/>
              <a:gd name="connsiteY281" fmla="*/ 6510374 h 6857999"/>
              <a:gd name="connsiteX282" fmla="*/ 11545552 w 12191997"/>
              <a:gd name="connsiteY282" fmla="*/ 6516872 h 6857999"/>
              <a:gd name="connsiteX283" fmla="*/ 11540531 w 12191997"/>
              <a:gd name="connsiteY283" fmla="*/ 6520859 h 6857999"/>
              <a:gd name="connsiteX284" fmla="*/ 11532925 w 12191997"/>
              <a:gd name="connsiteY284" fmla="*/ 6518644 h 6857999"/>
              <a:gd name="connsiteX285" fmla="*/ 11530415 w 12191997"/>
              <a:gd name="connsiteY285" fmla="*/ 6524699 h 6857999"/>
              <a:gd name="connsiteX286" fmla="*/ 11541343 w 12191997"/>
              <a:gd name="connsiteY286" fmla="*/ 6527578 h 6857999"/>
              <a:gd name="connsiteX287" fmla="*/ 11553895 w 12191997"/>
              <a:gd name="connsiteY287" fmla="*/ 6516355 h 6857999"/>
              <a:gd name="connsiteX288" fmla="*/ 11545035 w 12191997"/>
              <a:gd name="connsiteY288" fmla="*/ 6504541 h 6857999"/>
              <a:gd name="connsiteX289" fmla="*/ 11538685 w 12191997"/>
              <a:gd name="connsiteY289" fmla="*/ 6498044 h 6857999"/>
              <a:gd name="connsiteX290" fmla="*/ 11543189 w 12191997"/>
              <a:gd name="connsiteY290" fmla="*/ 6494425 h 6857999"/>
              <a:gd name="connsiteX291" fmla="*/ 11550351 w 12191997"/>
              <a:gd name="connsiteY291" fmla="*/ 6496419 h 6857999"/>
              <a:gd name="connsiteX292" fmla="*/ 11552714 w 12191997"/>
              <a:gd name="connsiteY292" fmla="*/ 6490512 h 6857999"/>
              <a:gd name="connsiteX293" fmla="*/ 11542598 w 12191997"/>
              <a:gd name="connsiteY293" fmla="*/ 6487928 h 6857999"/>
              <a:gd name="connsiteX294" fmla="*/ 11655126 w 12191997"/>
              <a:gd name="connsiteY294" fmla="*/ 6475670 h 6857999"/>
              <a:gd name="connsiteX295" fmla="*/ 11655126 w 12191997"/>
              <a:gd name="connsiteY295" fmla="*/ 6526987 h 6857999"/>
              <a:gd name="connsiteX296" fmla="*/ 11663248 w 12191997"/>
              <a:gd name="connsiteY296" fmla="*/ 6526987 h 6857999"/>
              <a:gd name="connsiteX297" fmla="*/ 11663248 w 12191997"/>
              <a:gd name="connsiteY297" fmla="*/ 6499667 h 6857999"/>
              <a:gd name="connsiteX298" fmla="*/ 11670779 w 12191997"/>
              <a:gd name="connsiteY298" fmla="*/ 6495458 h 6857999"/>
              <a:gd name="connsiteX299" fmla="*/ 11675727 w 12191997"/>
              <a:gd name="connsiteY299" fmla="*/ 6503507 h 6857999"/>
              <a:gd name="connsiteX300" fmla="*/ 11675727 w 12191997"/>
              <a:gd name="connsiteY300" fmla="*/ 6526987 h 6857999"/>
              <a:gd name="connsiteX301" fmla="*/ 11683923 w 12191997"/>
              <a:gd name="connsiteY301" fmla="*/ 6526987 h 6857999"/>
              <a:gd name="connsiteX302" fmla="*/ 11683923 w 12191997"/>
              <a:gd name="connsiteY302" fmla="*/ 6526913 h 6857999"/>
              <a:gd name="connsiteX303" fmla="*/ 11683923 w 12191997"/>
              <a:gd name="connsiteY303" fmla="*/ 6501218 h 6857999"/>
              <a:gd name="connsiteX304" fmla="*/ 11673881 w 12191997"/>
              <a:gd name="connsiteY304" fmla="*/ 6487927 h 6857999"/>
              <a:gd name="connsiteX305" fmla="*/ 11663248 w 12191997"/>
              <a:gd name="connsiteY305" fmla="*/ 6492579 h 6857999"/>
              <a:gd name="connsiteX306" fmla="*/ 11663248 w 12191997"/>
              <a:gd name="connsiteY306" fmla="*/ 6475670 h 6857999"/>
              <a:gd name="connsiteX307" fmla="*/ 11939621 w 12191997"/>
              <a:gd name="connsiteY307" fmla="*/ 6475597 h 6857999"/>
              <a:gd name="connsiteX308" fmla="*/ 11939621 w 12191997"/>
              <a:gd name="connsiteY308" fmla="*/ 6491989 h 6857999"/>
              <a:gd name="connsiteX309" fmla="*/ 11931203 w 12191997"/>
              <a:gd name="connsiteY309" fmla="*/ 6487854 h 6857999"/>
              <a:gd name="connsiteX310" fmla="*/ 11918060 w 12191997"/>
              <a:gd name="connsiteY310" fmla="*/ 6508012 h 6857999"/>
              <a:gd name="connsiteX311" fmla="*/ 11929653 w 12191997"/>
              <a:gd name="connsiteY311" fmla="*/ 6527505 h 6857999"/>
              <a:gd name="connsiteX312" fmla="*/ 11940285 w 12191997"/>
              <a:gd name="connsiteY312" fmla="*/ 6522410 h 6857999"/>
              <a:gd name="connsiteX313" fmla="*/ 11941098 w 12191997"/>
              <a:gd name="connsiteY313" fmla="*/ 6526840 h 6857999"/>
              <a:gd name="connsiteX314" fmla="*/ 11947743 w 12191997"/>
              <a:gd name="connsiteY314" fmla="*/ 6526840 h 6857999"/>
              <a:gd name="connsiteX315" fmla="*/ 11947743 w 12191997"/>
              <a:gd name="connsiteY315" fmla="*/ 6475597 h 6857999"/>
              <a:gd name="connsiteX316" fmla="*/ 11902481 w 12191997"/>
              <a:gd name="connsiteY316" fmla="*/ 6475597 h 6857999"/>
              <a:gd name="connsiteX317" fmla="*/ 11902481 w 12191997"/>
              <a:gd name="connsiteY317" fmla="*/ 6491989 h 6857999"/>
              <a:gd name="connsiteX318" fmla="*/ 11894063 w 12191997"/>
              <a:gd name="connsiteY318" fmla="*/ 6487854 h 6857999"/>
              <a:gd name="connsiteX319" fmla="*/ 11880920 w 12191997"/>
              <a:gd name="connsiteY319" fmla="*/ 6508012 h 6857999"/>
              <a:gd name="connsiteX320" fmla="*/ 11892513 w 12191997"/>
              <a:gd name="connsiteY320" fmla="*/ 6527505 h 6857999"/>
              <a:gd name="connsiteX321" fmla="*/ 11903145 w 12191997"/>
              <a:gd name="connsiteY321" fmla="*/ 6522410 h 6857999"/>
              <a:gd name="connsiteX322" fmla="*/ 11903957 w 12191997"/>
              <a:gd name="connsiteY322" fmla="*/ 6526840 h 6857999"/>
              <a:gd name="connsiteX323" fmla="*/ 11910603 w 12191997"/>
              <a:gd name="connsiteY323" fmla="*/ 6526840 h 6857999"/>
              <a:gd name="connsiteX324" fmla="*/ 11910603 w 12191997"/>
              <a:gd name="connsiteY324" fmla="*/ 6475597 h 6857999"/>
              <a:gd name="connsiteX325" fmla="*/ 11819192 w 12191997"/>
              <a:gd name="connsiteY325" fmla="*/ 6475597 h 6857999"/>
              <a:gd name="connsiteX326" fmla="*/ 11819192 w 12191997"/>
              <a:gd name="connsiteY326" fmla="*/ 6526914 h 6857999"/>
              <a:gd name="connsiteX327" fmla="*/ 11827314 w 12191997"/>
              <a:gd name="connsiteY327" fmla="*/ 6526914 h 6857999"/>
              <a:gd name="connsiteX328" fmla="*/ 11827314 w 12191997"/>
              <a:gd name="connsiteY328" fmla="*/ 6507864 h 6857999"/>
              <a:gd name="connsiteX329" fmla="*/ 11827388 w 12191997"/>
              <a:gd name="connsiteY329" fmla="*/ 6507864 h 6857999"/>
              <a:gd name="connsiteX330" fmla="*/ 11838021 w 12191997"/>
              <a:gd name="connsiteY330" fmla="*/ 6526914 h 6857999"/>
              <a:gd name="connsiteX331" fmla="*/ 11847693 w 12191997"/>
              <a:gd name="connsiteY331" fmla="*/ 6526914 h 6857999"/>
              <a:gd name="connsiteX332" fmla="*/ 11835067 w 12191997"/>
              <a:gd name="connsiteY332" fmla="*/ 6505280 h 6857999"/>
              <a:gd name="connsiteX333" fmla="*/ 11845700 w 12191997"/>
              <a:gd name="connsiteY333" fmla="*/ 6488592 h 6857999"/>
              <a:gd name="connsiteX334" fmla="*/ 11836618 w 12191997"/>
              <a:gd name="connsiteY334" fmla="*/ 6488592 h 6857999"/>
              <a:gd name="connsiteX335" fmla="*/ 11827388 w 12191997"/>
              <a:gd name="connsiteY335" fmla="*/ 6504467 h 6857999"/>
              <a:gd name="connsiteX336" fmla="*/ 11827314 w 12191997"/>
              <a:gd name="connsiteY336" fmla="*/ 6504467 h 6857999"/>
              <a:gd name="connsiteX337" fmla="*/ 11827314 w 12191997"/>
              <a:gd name="connsiteY337" fmla="*/ 6475597 h 6857999"/>
              <a:gd name="connsiteX338" fmla="*/ 11746980 w 12191997"/>
              <a:gd name="connsiteY338" fmla="*/ 6475597 h 6857999"/>
              <a:gd name="connsiteX339" fmla="*/ 11746980 w 12191997"/>
              <a:gd name="connsiteY339" fmla="*/ 6526914 h 6857999"/>
              <a:gd name="connsiteX340" fmla="*/ 11755102 w 12191997"/>
              <a:gd name="connsiteY340" fmla="*/ 6526914 h 6857999"/>
              <a:gd name="connsiteX341" fmla="*/ 11755102 w 12191997"/>
              <a:gd name="connsiteY341" fmla="*/ 6475597 h 6857999"/>
              <a:gd name="connsiteX342" fmla="*/ 11729849 w 12191997"/>
              <a:gd name="connsiteY342" fmla="*/ 6475597 h 6857999"/>
              <a:gd name="connsiteX343" fmla="*/ 11729849 w 12191997"/>
              <a:gd name="connsiteY343" fmla="*/ 6526914 h 6857999"/>
              <a:gd name="connsiteX344" fmla="*/ 11737971 w 12191997"/>
              <a:gd name="connsiteY344" fmla="*/ 6526914 h 6857999"/>
              <a:gd name="connsiteX345" fmla="*/ 11737971 w 12191997"/>
              <a:gd name="connsiteY345" fmla="*/ 6475597 h 6857999"/>
              <a:gd name="connsiteX346" fmla="*/ 11711021 w 12191997"/>
              <a:gd name="connsiteY346" fmla="*/ 6475597 h 6857999"/>
              <a:gd name="connsiteX347" fmla="*/ 11711021 w 12191997"/>
              <a:gd name="connsiteY347" fmla="*/ 6483276 h 6857999"/>
              <a:gd name="connsiteX348" fmla="*/ 11717888 w 12191997"/>
              <a:gd name="connsiteY348" fmla="*/ 6483276 h 6857999"/>
              <a:gd name="connsiteX349" fmla="*/ 11717888 w 12191997"/>
              <a:gd name="connsiteY349" fmla="*/ 6475597 h 6857999"/>
              <a:gd name="connsiteX350" fmla="*/ 11697287 w 12191997"/>
              <a:gd name="connsiteY350" fmla="*/ 6475597 h 6857999"/>
              <a:gd name="connsiteX351" fmla="*/ 11697287 w 12191997"/>
              <a:gd name="connsiteY351" fmla="*/ 6483276 h 6857999"/>
              <a:gd name="connsiteX352" fmla="*/ 11704154 w 12191997"/>
              <a:gd name="connsiteY352" fmla="*/ 6483276 h 6857999"/>
              <a:gd name="connsiteX353" fmla="*/ 11704154 w 12191997"/>
              <a:gd name="connsiteY353" fmla="*/ 6475597 h 6857999"/>
              <a:gd name="connsiteX354" fmla="*/ 11726748 w 12191997"/>
              <a:gd name="connsiteY354" fmla="*/ 6411359 h 6857999"/>
              <a:gd name="connsiteX355" fmla="*/ 11733837 w 12191997"/>
              <a:gd name="connsiteY355" fmla="*/ 6415567 h 6857999"/>
              <a:gd name="connsiteX356" fmla="*/ 11733837 w 12191997"/>
              <a:gd name="connsiteY356" fmla="*/ 6431738 h 6857999"/>
              <a:gd name="connsiteX357" fmla="*/ 11726379 w 12191997"/>
              <a:gd name="connsiteY357" fmla="*/ 6436020 h 6857999"/>
              <a:gd name="connsiteX358" fmla="*/ 11720472 w 12191997"/>
              <a:gd name="connsiteY358" fmla="*/ 6423763 h 6857999"/>
              <a:gd name="connsiteX359" fmla="*/ 11726748 w 12191997"/>
              <a:gd name="connsiteY359" fmla="*/ 6411359 h 6857999"/>
              <a:gd name="connsiteX360" fmla="*/ 11672478 w 12191997"/>
              <a:gd name="connsiteY360" fmla="*/ 6411358 h 6857999"/>
              <a:gd name="connsiteX361" fmla="*/ 11679566 w 12191997"/>
              <a:gd name="connsiteY361" fmla="*/ 6415419 h 6857999"/>
              <a:gd name="connsiteX362" fmla="*/ 11679566 w 12191997"/>
              <a:gd name="connsiteY362" fmla="*/ 6431885 h 6857999"/>
              <a:gd name="connsiteX363" fmla="*/ 11672109 w 12191997"/>
              <a:gd name="connsiteY363" fmla="*/ 6436094 h 6857999"/>
              <a:gd name="connsiteX364" fmla="*/ 11666202 w 12191997"/>
              <a:gd name="connsiteY364" fmla="*/ 6423837 h 6857999"/>
              <a:gd name="connsiteX365" fmla="*/ 11672478 w 12191997"/>
              <a:gd name="connsiteY365" fmla="*/ 6411358 h 6857999"/>
              <a:gd name="connsiteX366" fmla="*/ 11968935 w 12191997"/>
              <a:gd name="connsiteY366" fmla="*/ 6410990 h 6857999"/>
              <a:gd name="connsiteX367" fmla="*/ 11976687 w 12191997"/>
              <a:gd name="connsiteY367" fmla="*/ 6423690 h 6857999"/>
              <a:gd name="connsiteX368" fmla="*/ 11968861 w 12191997"/>
              <a:gd name="connsiteY368" fmla="*/ 6436316 h 6857999"/>
              <a:gd name="connsiteX369" fmla="*/ 11961108 w 12191997"/>
              <a:gd name="connsiteY369" fmla="*/ 6423690 h 6857999"/>
              <a:gd name="connsiteX370" fmla="*/ 11968935 w 12191997"/>
              <a:gd name="connsiteY370" fmla="*/ 6410990 h 6857999"/>
              <a:gd name="connsiteX371" fmla="*/ 11859655 w 12191997"/>
              <a:gd name="connsiteY371" fmla="*/ 6410473 h 6857999"/>
              <a:gd name="connsiteX372" fmla="*/ 11866153 w 12191997"/>
              <a:gd name="connsiteY372" fmla="*/ 6419481 h 6857999"/>
              <a:gd name="connsiteX373" fmla="*/ 11866153 w 12191997"/>
              <a:gd name="connsiteY373" fmla="*/ 6419998 h 6857999"/>
              <a:gd name="connsiteX374" fmla="*/ 11852789 w 12191997"/>
              <a:gd name="connsiteY374" fmla="*/ 6419998 h 6857999"/>
              <a:gd name="connsiteX375" fmla="*/ 11859655 w 12191997"/>
              <a:gd name="connsiteY375" fmla="*/ 6410473 h 6857999"/>
              <a:gd name="connsiteX376" fmla="*/ 11801915 w 12191997"/>
              <a:gd name="connsiteY376" fmla="*/ 6410473 h 6857999"/>
              <a:gd name="connsiteX377" fmla="*/ 11808412 w 12191997"/>
              <a:gd name="connsiteY377" fmla="*/ 6419481 h 6857999"/>
              <a:gd name="connsiteX378" fmla="*/ 11808412 w 12191997"/>
              <a:gd name="connsiteY378" fmla="*/ 6419998 h 6857999"/>
              <a:gd name="connsiteX379" fmla="*/ 11795048 w 12191997"/>
              <a:gd name="connsiteY379" fmla="*/ 6419998 h 6857999"/>
              <a:gd name="connsiteX380" fmla="*/ 11801915 w 12191997"/>
              <a:gd name="connsiteY380" fmla="*/ 6410473 h 6857999"/>
              <a:gd name="connsiteX381" fmla="*/ 11696771 w 12191997"/>
              <a:gd name="connsiteY381" fmla="*/ 6404566 h 6857999"/>
              <a:gd name="connsiteX382" fmla="*/ 11696771 w 12191997"/>
              <a:gd name="connsiteY382" fmla="*/ 6442887 h 6857999"/>
              <a:gd name="connsiteX383" fmla="*/ 11704893 w 12191997"/>
              <a:gd name="connsiteY383" fmla="*/ 6442887 h 6857999"/>
              <a:gd name="connsiteX384" fmla="*/ 11704893 w 12191997"/>
              <a:gd name="connsiteY384" fmla="*/ 6404566 h 6857999"/>
              <a:gd name="connsiteX385" fmla="*/ 11586162 w 12191997"/>
              <a:gd name="connsiteY385" fmla="*/ 6404492 h 6857999"/>
              <a:gd name="connsiteX386" fmla="*/ 11597016 w 12191997"/>
              <a:gd name="connsiteY386" fmla="*/ 6443256 h 6857999"/>
              <a:gd name="connsiteX387" fmla="*/ 11589264 w 12191997"/>
              <a:gd name="connsiteY387" fmla="*/ 6450714 h 6857999"/>
              <a:gd name="connsiteX388" fmla="*/ 11592882 w 12191997"/>
              <a:gd name="connsiteY388" fmla="*/ 6456769 h 6857999"/>
              <a:gd name="connsiteX389" fmla="*/ 11608904 w 12191997"/>
              <a:gd name="connsiteY389" fmla="*/ 6436980 h 6857999"/>
              <a:gd name="connsiteX390" fmla="*/ 11617322 w 12191997"/>
              <a:gd name="connsiteY390" fmla="*/ 6404566 h 6857999"/>
              <a:gd name="connsiteX391" fmla="*/ 11608535 w 12191997"/>
              <a:gd name="connsiteY391" fmla="*/ 6404566 h 6857999"/>
              <a:gd name="connsiteX392" fmla="*/ 11603736 w 12191997"/>
              <a:gd name="connsiteY392" fmla="*/ 6425905 h 6857999"/>
              <a:gd name="connsiteX393" fmla="*/ 11602185 w 12191997"/>
              <a:gd name="connsiteY393" fmla="*/ 6434396 h 6857999"/>
              <a:gd name="connsiteX394" fmla="*/ 11602111 w 12191997"/>
              <a:gd name="connsiteY394" fmla="*/ 6434396 h 6857999"/>
              <a:gd name="connsiteX395" fmla="*/ 11600856 w 12191997"/>
              <a:gd name="connsiteY395" fmla="*/ 6427381 h 6857999"/>
              <a:gd name="connsiteX396" fmla="*/ 11595171 w 12191997"/>
              <a:gd name="connsiteY396" fmla="*/ 6404492 h 6857999"/>
              <a:gd name="connsiteX397" fmla="*/ 12008807 w 12191997"/>
              <a:gd name="connsiteY397" fmla="*/ 6403901 h 6857999"/>
              <a:gd name="connsiteX398" fmla="*/ 11999798 w 12191997"/>
              <a:gd name="connsiteY398" fmla="*/ 6409513 h 6857999"/>
              <a:gd name="connsiteX399" fmla="*/ 11999060 w 12191997"/>
              <a:gd name="connsiteY399" fmla="*/ 6404566 h 6857999"/>
              <a:gd name="connsiteX400" fmla="*/ 11992267 w 12191997"/>
              <a:gd name="connsiteY400" fmla="*/ 6404566 h 6857999"/>
              <a:gd name="connsiteX401" fmla="*/ 11992267 w 12191997"/>
              <a:gd name="connsiteY401" fmla="*/ 6442887 h 6857999"/>
              <a:gd name="connsiteX402" fmla="*/ 12000389 w 12191997"/>
              <a:gd name="connsiteY402" fmla="*/ 6442887 h 6857999"/>
              <a:gd name="connsiteX403" fmla="*/ 12000389 w 12191997"/>
              <a:gd name="connsiteY403" fmla="*/ 6416453 h 6857999"/>
              <a:gd name="connsiteX404" fmla="*/ 12008142 w 12191997"/>
              <a:gd name="connsiteY404" fmla="*/ 6412245 h 6857999"/>
              <a:gd name="connsiteX405" fmla="*/ 12010431 w 12191997"/>
              <a:gd name="connsiteY405" fmla="*/ 6412245 h 6857999"/>
              <a:gd name="connsiteX406" fmla="*/ 12010431 w 12191997"/>
              <a:gd name="connsiteY406" fmla="*/ 6403901 h 6857999"/>
              <a:gd name="connsiteX407" fmla="*/ 11969008 w 12191997"/>
              <a:gd name="connsiteY407" fmla="*/ 6403901 h 6857999"/>
              <a:gd name="connsiteX408" fmla="*/ 11952764 w 12191997"/>
              <a:gd name="connsiteY408" fmla="*/ 6423837 h 6857999"/>
              <a:gd name="connsiteX409" fmla="*/ 11968491 w 12191997"/>
              <a:gd name="connsiteY409" fmla="*/ 6443478 h 6857999"/>
              <a:gd name="connsiteX410" fmla="*/ 11968713 w 12191997"/>
              <a:gd name="connsiteY410" fmla="*/ 6443478 h 6857999"/>
              <a:gd name="connsiteX411" fmla="*/ 11984957 w 12191997"/>
              <a:gd name="connsiteY411" fmla="*/ 6423542 h 6857999"/>
              <a:gd name="connsiteX412" fmla="*/ 11969230 w 12191997"/>
              <a:gd name="connsiteY412" fmla="*/ 6403901 h 6857999"/>
              <a:gd name="connsiteX413" fmla="*/ 11900487 w 12191997"/>
              <a:gd name="connsiteY413" fmla="*/ 6403901 h 6857999"/>
              <a:gd name="connsiteX414" fmla="*/ 11889264 w 12191997"/>
              <a:gd name="connsiteY414" fmla="*/ 6408996 h 6857999"/>
              <a:gd name="connsiteX415" fmla="*/ 11888452 w 12191997"/>
              <a:gd name="connsiteY415" fmla="*/ 6404566 h 6857999"/>
              <a:gd name="connsiteX416" fmla="*/ 11881733 w 12191997"/>
              <a:gd name="connsiteY416" fmla="*/ 6404566 h 6857999"/>
              <a:gd name="connsiteX417" fmla="*/ 11881733 w 12191997"/>
              <a:gd name="connsiteY417" fmla="*/ 6442887 h 6857999"/>
              <a:gd name="connsiteX418" fmla="*/ 11889855 w 12191997"/>
              <a:gd name="connsiteY418" fmla="*/ 6442887 h 6857999"/>
              <a:gd name="connsiteX419" fmla="*/ 11889855 w 12191997"/>
              <a:gd name="connsiteY419" fmla="*/ 6415567 h 6857999"/>
              <a:gd name="connsiteX420" fmla="*/ 11897386 w 12191997"/>
              <a:gd name="connsiteY420" fmla="*/ 6411359 h 6857999"/>
              <a:gd name="connsiteX421" fmla="*/ 11902333 w 12191997"/>
              <a:gd name="connsiteY421" fmla="*/ 6419407 h 6857999"/>
              <a:gd name="connsiteX422" fmla="*/ 11902333 w 12191997"/>
              <a:gd name="connsiteY422" fmla="*/ 6442887 h 6857999"/>
              <a:gd name="connsiteX423" fmla="*/ 11910529 w 12191997"/>
              <a:gd name="connsiteY423" fmla="*/ 6442887 h 6857999"/>
              <a:gd name="connsiteX424" fmla="*/ 11910529 w 12191997"/>
              <a:gd name="connsiteY424" fmla="*/ 6417192 h 6857999"/>
              <a:gd name="connsiteX425" fmla="*/ 11900487 w 12191997"/>
              <a:gd name="connsiteY425" fmla="*/ 6403901 h 6857999"/>
              <a:gd name="connsiteX426" fmla="*/ 11725419 w 12191997"/>
              <a:gd name="connsiteY426" fmla="*/ 6403901 h 6857999"/>
              <a:gd name="connsiteX427" fmla="*/ 11712276 w 12191997"/>
              <a:gd name="connsiteY427" fmla="*/ 6423985 h 6857999"/>
              <a:gd name="connsiteX428" fmla="*/ 11723869 w 12191997"/>
              <a:gd name="connsiteY428" fmla="*/ 6443404 h 6857999"/>
              <a:gd name="connsiteX429" fmla="*/ 11733911 w 12191997"/>
              <a:gd name="connsiteY429" fmla="*/ 6438752 h 6857999"/>
              <a:gd name="connsiteX430" fmla="*/ 11733911 w 12191997"/>
              <a:gd name="connsiteY430" fmla="*/ 6442666 h 6857999"/>
              <a:gd name="connsiteX431" fmla="*/ 11725346 w 12191997"/>
              <a:gd name="connsiteY431" fmla="*/ 6450345 h 6857999"/>
              <a:gd name="connsiteX432" fmla="*/ 11717150 w 12191997"/>
              <a:gd name="connsiteY432" fmla="*/ 6450345 h 6857999"/>
              <a:gd name="connsiteX433" fmla="*/ 11718257 w 12191997"/>
              <a:gd name="connsiteY433" fmla="*/ 6456326 h 6857999"/>
              <a:gd name="connsiteX434" fmla="*/ 11727044 w 12191997"/>
              <a:gd name="connsiteY434" fmla="*/ 6456842 h 6857999"/>
              <a:gd name="connsiteX435" fmla="*/ 11741959 w 12191997"/>
              <a:gd name="connsiteY435" fmla="*/ 6441484 h 6857999"/>
              <a:gd name="connsiteX436" fmla="*/ 11741959 w 12191997"/>
              <a:gd name="connsiteY436" fmla="*/ 6404566 h 6857999"/>
              <a:gd name="connsiteX437" fmla="*/ 11735314 w 12191997"/>
              <a:gd name="connsiteY437" fmla="*/ 6404566 h 6857999"/>
              <a:gd name="connsiteX438" fmla="*/ 11734501 w 12191997"/>
              <a:gd name="connsiteY438" fmla="*/ 6408848 h 6857999"/>
              <a:gd name="connsiteX439" fmla="*/ 11725419 w 12191997"/>
              <a:gd name="connsiteY439" fmla="*/ 6403901 h 6857999"/>
              <a:gd name="connsiteX440" fmla="*/ 11640802 w 12191997"/>
              <a:gd name="connsiteY440" fmla="*/ 6403901 h 6857999"/>
              <a:gd name="connsiteX441" fmla="*/ 11629579 w 12191997"/>
              <a:gd name="connsiteY441" fmla="*/ 6408996 h 6857999"/>
              <a:gd name="connsiteX442" fmla="*/ 11628766 w 12191997"/>
              <a:gd name="connsiteY442" fmla="*/ 6404566 h 6857999"/>
              <a:gd name="connsiteX443" fmla="*/ 11622047 w 12191997"/>
              <a:gd name="connsiteY443" fmla="*/ 6404566 h 6857999"/>
              <a:gd name="connsiteX444" fmla="*/ 11622047 w 12191997"/>
              <a:gd name="connsiteY444" fmla="*/ 6442887 h 6857999"/>
              <a:gd name="connsiteX445" fmla="*/ 11630169 w 12191997"/>
              <a:gd name="connsiteY445" fmla="*/ 6442887 h 6857999"/>
              <a:gd name="connsiteX446" fmla="*/ 11630169 w 12191997"/>
              <a:gd name="connsiteY446" fmla="*/ 6415567 h 6857999"/>
              <a:gd name="connsiteX447" fmla="*/ 11637701 w 12191997"/>
              <a:gd name="connsiteY447" fmla="*/ 6411359 h 6857999"/>
              <a:gd name="connsiteX448" fmla="*/ 11642648 w 12191997"/>
              <a:gd name="connsiteY448" fmla="*/ 6419407 h 6857999"/>
              <a:gd name="connsiteX449" fmla="*/ 11642648 w 12191997"/>
              <a:gd name="connsiteY449" fmla="*/ 6442887 h 6857999"/>
              <a:gd name="connsiteX450" fmla="*/ 11650770 w 12191997"/>
              <a:gd name="connsiteY450" fmla="*/ 6442887 h 6857999"/>
              <a:gd name="connsiteX451" fmla="*/ 11650770 w 12191997"/>
              <a:gd name="connsiteY451" fmla="*/ 6417192 h 6857999"/>
              <a:gd name="connsiteX452" fmla="*/ 11640802 w 12191997"/>
              <a:gd name="connsiteY452" fmla="*/ 6403901 h 6857999"/>
              <a:gd name="connsiteX453" fmla="*/ 11860320 w 12191997"/>
              <a:gd name="connsiteY453" fmla="*/ 6403827 h 6857999"/>
              <a:gd name="connsiteX454" fmla="*/ 11844593 w 12191997"/>
              <a:gd name="connsiteY454" fmla="*/ 6423837 h 6857999"/>
              <a:gd name="connsiteX455" fmla="*/ 11859434 w 12191997"/>
              <a:gd name="connsiteY455" fmla="*/ 6443404 h 6857999"/>
              <a:gd name="connsiteX456" fmla="*/ 11873537 w 12191997"/>
              <a:gd name="connsiteY456" fmla="*/ 6440598 h 6857999"/>
              <a:gd name="connsiteX457" fmla="*/ 11872060 w 12191997"/>
              <a:gd name="connsiteY457" fmla="*/ 6434765 h 6857999"/>
              <a:gd name="connsiteX458" fmla="*/ 11860615 w 12191997"/>
              <a:gd name="connsiteY458" fmla="*/ 6436685 h 6857999"/>
              <a:gd name="connsiteX459" fmla="*/ 11852862 w 12191997"/>
              <a:gd name="connsiteY459" fmla="*/ 6426200 h 6857999"/>
              <a:gd name="connsiteX460" fmla="*/ 11873980 w 12191997"/>
              <a:gd name="connsiteY460" fmla="*/ 6426200 h 6857999"/>
              <a:gd name="connsiteX461" fmla="*/ 11874201 w 12191997"/>
              <a:gd name="connsiteY461" fmla="*/ 6420662 h 6857999"/>
              <a:gd name="connsiteX462" fmla="*/ 11860320 w 12191997"/>
              <a:gd name="connsiteY462" fmla="*/ 6403827 h 6857999"/>
              <a:gd name="connsiteX463" fmla="*/ 11802579 w 12191997"/>
              <a:gd name="connsiteY463" fmla="*/ 6403827 h 6857999"/>
              <a:gd name="connsiteX464" fmla="*/ 11786852 w 12191997"/>
              <a:gd name="connsiteY464" fmla="*/ 6423837 h 6857999"/>
              <a:gd name="connsiteX465" fmla="*/ 11801693 w 12191997"/>
              <a:gd name="connsiteY465" fmla="*/ 6443404 h 6857999"/>
              <a:gd name="connsiteX466" fmla="*/ 11815796 w 12191997"/>
              <a:gd name="connsiteY466" fmla="*/ 6440598 h 6857999"/>
              <a:gd name="connsiteX467" fmla="*/ 11814319 w 12191997"/>
              <a:gd name="connsiteY467" fmla="*/ 6434765 h 6857999"/>
              <a:gd name="connsiteX468" fmla="*/ 11802875 w 12191997"/>
              <a:gd name="connsiteY468" fmla="*/ 6436685 h 6857999"/>
              <a:gd name="connsiteX469" fmla="*/ 11795122 w 12191997"/>
              <a:gd name="connsiteY469" fmla="*/ 6426200 h 6857999"/>
              <a:gd name="connsiteX470" fmla="*/ 11816239 w 12191997"/>
              <a:gd name="connsiteY470" fmla="*/ 6426200 h 6857999"/>
              <a:gd name="connsiteX471" fmla="*/ 11816461 w 12191997"/>
              <a:gd name="connsiteY471" fmla="*/ 6420662 h 6857999"/>
              <a:gd name="connsiteX472" fmla="*/ 11802579 w 12191997"/>
              <a:gd name="connsiteY472" fmla="*/ 6403827 h 6857999"/>
              <a:gd name="connsiteX473" fmla="*/ 11832483 w 12191997"/>
              <a:gd name="connsiteY473" fmla="*/ 6392530 h 6857999"/>
              <a:gd name="connsiteX474" fmla="*/ 11824435 w 12191997"/>
              <a:gd name="connsiteY474" fmla="*/ 6393712 h 6857999"/>
              <a:gd name="connsiteX475" fmla="*/ 11824435 w 12191997"/>
              <a:gd name="connsiteY475" fmla="*/ 6404566 h 6857999"/>
              <a:gd name="connsiteX476" fmla="*/ 11819193 w 12191997"/>
              <a:gd name="connsiteY476" fmla="*/ 6404566 h 6857999"/>
              <a:gd name="connsiteX477" fmla="*/ 11819193 w 12191997"/>
              <a:gd name="connsiteY477" fmla="*/ 6410990 h 6857999"/>
              <a:gd name="connsiteX478" fmla="*/ 11824435 w 12191997"/>
              <a:gd name="connsiteY478" fmla="*/ 6410990 h 6857999"/>
              <a:gd name="connsiteX479" fmla="*/ 11824435 w 12191997"/>
              <a:gd name="connsiteY479" fmla="*/ 6433879 h 6857999"/>
              <a:gd name="connsiteX480" fmla="*/ 11832779 w 12191997"/>
              <a:gd name="connsiteY480" fmla="*/ 6443478 h 6857999"/>
              <a:gd name="connsiteX481" fmla="*/ 11840089 w 12191997"/>
              <a:gd name="connsiteY481" fmla="*/ 6442370 h 6857999"/>
              <a:gd name="connsiteX482" fmla="*/ 11839572 w 12191997"/>
              <a:gd name="connsiteY482" fmla="*/ 6436094 h 6857999"/>
              <a:gd name="connsiteX483" fmla="*/ 11835880 w 12191997"/>
              <a:gd name="connsiteY483" fmla="*/ 6436463 h 6857999"/>
              <a:gd name="connsiteX484" fmla="*/ 11832483 w 12191997"/>
              <a:gd name="connsiteY484" fmla="*/ 6432402 h 6857999"/>
              <a:gd name="connsiteX485" fmla="*/ 11832483 w 12191997"/>
              <a:gd name="connsiteY485" fmla="*/ 6410990 h 6857999"/>
              <a:gd name="connsiteX486" fmla="*/ 11840089 w 12191997"/>
              <a:gd name="connsiteY486" fmla="*/ 6410990 h 6857999"/>
              <a:gd name="connsiteX487" fmla="*/ 11840089 w 12191997"/>
              <a:gd name="connsiteY487" fmla="*/ 6404566 h 6857999"/>
              <a:gd name="connsiteX488" fmla="*/ 11832483 w 12191997"/>
              <a:gd name="connsiteY488" fmla="*/ 6404566 h 6857999"/>
              <a:gd name="connsiteX489" fmla="*/ 11535067 w 12191997"/>
              <a:gd name="connsiteY489" fmla="*/ 6392530 h 6857999"/>
              <a:gd name="connsiteX490" fmla="*/ 11531449 w 12191997"/>
              <a:gd name="connsiteY490" fmla="*/ 6442887 h 6857999"/>
              <a:gd name="connsiteX491" fmla="*/ 11539497 w 12191997"/>
              <a:gd name="connsiteY491" fmla="*/ 6442887 h 6857999"/>
              <a:gd name="connsiteX492" fmla="*/ 11542008 w 12191997"/>
              <a:gd name="connsiteY492" fmla="*/ 6402867 h 6857999"/>
              <a:gd name="connsiteX493" fmla="*/ 11542082 w 12191997"/>
              <a:gd name="connsiteY493" fmla="*/ 6402867 h 6857999"/>
              <a:gd name="connsiteX494" fmla="*/ 11553526 w 12191997"/>
              <a:gd name="connsiteY494" fmla="*/ 6442887 h 6857999"/>
              <a:gd name="connsiteX495" fmla="*/ 11560541 w 12191997"/>
              <a:gd name="connsiteY495" fmla="*/ 6442887 h 6857999"/>
              <a:gd name="connsiteX496" fmla="*/ 11571986 w 12191997"/>
              <a:gd name="connsiteY496" fmla="*/ 6402867 h 6857999"/>
              <a:gd name="connsiteX497" fmla="*/ 11572059 w 12191997"/>
              <a:gd name="connsiteY497" fmla="*/ 6402867 h 6857999"/>
              <a:gd name="connsiteX498" fmla="*/ 11574570 w 12191997"/>
              <a:gd name="connsiteY498" fmla="*/ 6442887 h 6857999"/>
              <a:gd name="connsiteX499" fmla="*/ 11583135 w 12191997"/>
              <a:gd name="connsiteY499" fmla="*/ 6442887 h 6857999"/>
              <a:gd name="connsiteX500" fmla="*/ 11579517 w 12191997"/>
              <a:gd name="connsiteY500" fmla="*/ 6392530 h 6857999"/>
              <a:gd name="connsiteX501" fmla="*/ 11567703 w 12191997"/>
              <a:gd name="connsiteY501" fmla="*/ 6392530 h 6857999"/>
              <a:gd name="connsiteX502" fmla="*/ 11557661 w 12191997"/>
              <a:gd name="connsiteY502" fmla="*/ 6427381 h 6857999"/>
              <a:gd name="connsiteX503" fmla="*/ 11557587 w 12191997"/>
              <a:gd name="connsiteY503" fmla="*/ 6427381 h 6857999"/>
              <a:gd name="connsiteX504" fmla="*/ 11547398 w 12191997"/>
              <a:gd name="connsiteY504" fmla="*/ 6392530 h 6857999"/>
              <a:gd name="connsiteX505" fmla="*/ 11972331 w 12191997"/>
              <a:gd name="connsiteY505" fmla="*/ 6391570 h 6857999"/>
              <a:gd name="connsiteX506" fmla="*/ 11972331 w 12191997"/>
              <a:gd name="connsiteY506" fmla="*/ 6399249 h 6857999"/>
              <a:gd name="connsiteX507" fmla="*/ 11979198 w 12191997"/>
              <a:gd name="connsiteY507" fmla="*/ 6399249 h 6857999"/>
              <a:gd name="connsiteX508" fmla="*/ 11979198 w 12191997"/>
              <a:gd name="connsiteY508" fmla="*/ 6391570 h 6857999"/>
              <a:gd name="connsiteX509" fmla="*/ 11958597 w 12191997"/>
              <a:gd name="connsiteY509" fmla="*/ 6391570 h 6857999"/>
              <a:gd name="connsiteX510" fmla="*/ 11958597 w 12191997"/>
              <a:gd name="connsiteY510" fmla="*/ 6399249 h 6857999"/>
              <a:gd name="connsiteX511" fmla="*/ 11965464 w 12191997"/>
              <a:gd name="connsiteY511" fmla="*/ 6399249 h 6857999"/>
              <a:gd name="connsiteX512" fmla="*/ 11965464 w 12191997"/>
              <a:gd name="connsiteY512" fmla="*/ 6391570 h 6857999"/>
              <a:gd name="connsiteX513" fmla="*/ 11750893 w 12191997"/>
              <a:gd name="connsiteY513" fmla="*/ 6391570 h 6857999"/>
              <a:gd name="connsiteX514" fmla="*/ 11750893 w 12191997"/>
              <a:gd name="connsiteY514" fmla="*/ 6442887 h 6857999"/>
              <a:gd name="connsiteX515" fmla="*/ 11759015 w 12191997"/>
              <a:gd name="connsiteY515" fmla="*/ 6442887 h 6857999"/>
              <a:gd name="connsiteX516" fmla="*/ 11759015 w 12191997"/>
              <a:gd name="connsiteY516" fmla="*/ 6415567 h 6857999"/>
              <a:gd name="connsiteX517" fmla="*/ 11766547 w 12191997"/>
              <a:gd name="connsiteY517" fmla="*/ 6411359 h 6857999"/>
              <a:gd name="connsiteX518" fmla="*/ 11771494 w 12191997"/>
              <a:gd name="connsiteY518" fmla="*/ 6419407 h 6857999"/>
              <a:gd name="connsiteX519" fmla="*/ 11771494 w 12191997"/>
              <a:gd name="connsiteY519" fmla="*/ 6442887 h 6857999"/>
              <a:gd name="connsiteX520" fmla="*/ 11779690 w 12191997"/>
              <a:gd name="connsiteY520" fmla="*/ 6442887 h 6857999"/>
              <a:gd name="connsiteX521" fmla="*/ 11779690 w 12191997"/>
              <a:gd name="connsiteY521" fmla="*/ 6417192 h 6857999"/>
              <a:gd name="connsiteX522" fmla="*/ 11769648 w 12191997"/>
              <a:gd name="connsiteY522" fmla="*/ 6403901 h 6857999"/>
              <a:gd name="connsiteX523" fmla="*/ 11759015 w 12191997"/>
              <a:gd name="connsiteY523" fmla="*/ 6408553 h 6857999"/>
              <a:gd name="connsiteX524" fmla="*/ 11759015 w 12191997"/>
              <a:gd name="connsiteY524" fmla="*/ 6391570 h 6857999"/>
              <a:gd name="connsiteX525" fmla="*/ 11696770 w 12191997"/>
              <a:gd name="connsiteY525" fmla="*/ 6391570 h 6857999"/>
              <a:gd name="connsiteX526" fmla="*/ 11696770 w 12191997"/>
              <a:gd name="connsiteY526" fmla="*/ 6399914 h 6857999"/>
              <a:gd name="connsiteX527" fmla="*/ 11704892 w 12191997"/>
              <a:gd name="connsiteY527" fmla="*/ 6399914 h 6857999"/>
              <a:gd name="connsiteX528" fmla="*/ 11704892 w 12191997"/>
              <a:gd name="connsiteY528" fmla="*/ 6391570 h 6857999"/>
              <a:gd name="connsiteX529" fmla="*/ 11679566 w 12191997"/>
              <a:gd name="connsiteY529" fmla="*/ 6391496 h 6857999"/>
              <a:gd name="connsiteX530" fmla="*/ 11679566 w 12191997"/>
              <a:gd name="connsiteY530" fmla="*/ 6391570 h 6857999"/>
              <a:gd name="connsiteX531" fmla="*/ 11679566 w 12191997"/>
              <a:gd name="connsiteY531" fmla="*/ 6407962 h 6857999"/>
              <a:gd name="connsiteX532" fmla="*/ 11671149 w 12191997"/>
              <a:gd name="connsiteY532" fmla="*/ 6403827 h 6857999"/>
              <a:gd name="connsiteX533" fmla="*/ 11658006 w 12191997"/>
              <a:gd name="connsiteY533" fmla="*/ 6423984 h 6857999"/>
              <a:gd name="connsiteX534" fmla="*/ 11669598 w 12191997"/>
              <a:gd name="connsiteY534" fmla="*/ 6443477 h 6857999"/>
              <a:gd name="connsiteX535" fmla="*/ 11680231 w 12191997"/>
              <a:gd name="connsiteY535" fmla="*/ 6438383 h 6857999"/>
              <a:gd name="connsiteX536" fmla="*/ 11681043 w 12191997"/>
              <a:gd name="connsiteY536" fmla="*/ 6442813 h 6857999"/>
              <a:gd name="connsiteX537" fmla="*/ 11687762 w 12191997"/>
              <a:gd name="connsiteY537" fmla="*/ 6442813 h 6857999"/>
              <a:gd name="connsiteX538" fmla="*/ 11687762 w 12191997"/>
              <a:gd name="connsiteY538" fmla="*/ 6391496 h 6857999"/>
              <a:gd name="connsiteX539" fmla="*/ 11947005 w 12191997"/>
              <a:gd name="connsiteY539" fmla="*/ 6388543 h 6857999"/>
              <a:gd name="connsiteX540" fmla="*/ 11936151 w 12191997"/>
              <a:gd name="connsiteY540" fmla="*/ 6400209 h 6857999"/>
              <a:gd name="connsiteX541" fmla="*/ 11936151 w 12191997"/>
              <a:gd name="connsiteY541" fmla="*/ 6404640 h 6857999"/>
              <a:gd name="connsiteX542" fmla="*/ 11930908 w 12191997"/>
              <a:gd name="connsiteY542" fmla="*/ 6404640 h 6857999"/>
              <a:gd name="connsiteX543" fmla="*/ 11930908 w 12191997"/>
              <a:gd name="connsiteY543" fmla="*/ 6411063 h 6857999"/>
              <a:gd name="connsiteX544" fmla="*/ 11936151 w 12191997"/>
              <a:gd name="connsiteY544" fmla="*/ 6411063 h 6857999"/>
              <a:gd name="connsiteX545" fmla="*/ 11936151 w 12191997"/>
              <a:gd name="connsiteY545" fmla="*/ 6442961 h 6857999"/>
              <a:gd name="connsiteX546" fmla="*/ 11944199 w 12191997"/>
              <a:gd name="connsiteY546" fmla="*/ 6442961 h 6857999"/>
              <a:gd name="connsiteX547" fmla="*/ 11944199 w 12191997"/>
              <a:gd name="connsiteY547" fmla="*/ 6411063 h 6857999"/>
              <a:gd name="connsiteX548" fmla="*/ 11950697 w 12191997"/>
              <a:gd name="connsiteY548" fmla="*/ 6411063 h 6857999"/>
              <a:gd name="connsiteX549" fmla="*/ 11950697 w 12191997"/>
              <a:gd name="connsiteY549" fmla="*/ 6404566 h 6857999"/>
              <a:gd name="connsiteX550" fmla="*/ 11944199 w 12191997"/>
              <a:gd name="connsiteY550" fmla="*/ 6404566 h 6857999"/>
              <a:gd name="connsiteX551" fmla="*/ 11944199 w 12191997"/>
              <a:gd name="connsiteY551" fmla="*/ 6400135 h 6857999"/>
              <a:gd name="connsiteX552" fmla="*/ 11948408 w 12191997"/>
              <a:gd name="connsiteY552" fmla="*/ 6394819 h 6857999"/>
              <a:gd name="connsiteX553" fmla="*/ 11951730 w 12191997"/>
              <a:gd name="connsiteY553" fmla="*/ 6395115 h 6857999"/>
              <a:gd name="connsiteX554" fmla="*/ 11952247 w 12191997"/>
              <a:gd name="connsiteY554" fmla="*/ 6389134 h 6857999"/>
              <a:gd name="connsiteX555" fmla="*/ 11947005 w 12191997"/>
              <a:gd name="connsiteY555" fmla="*/ 6388543 h 6857999"/>
              <a:gd name="connsiteX556" fmla="*/ 11174889 w 12191997"/>
              <a:gd name="connsiteY556" fmla="*/ 6357310 h 6857999"/>
              <a:gd name="connsiteX557" fmla="*/ 11129332 w 12191997"/>
              <a:gd name="connsiteY557" fmla="*/ 6402794 h 6857999"/>
              <a:gd name="connsiteX558" fmla="*/ 11129332 w 12191997"/>
              <a:gd name="connsiteY558" fmla="*/ 6423246 h 6857999"/>
              <a:gd name="connsiteX559" fmla="*/ 11195269 w 12191997"/>
              <a:gd name="connsiteY559" fmla="*/ 6357310 h 6857999"/>
              <a:gd name="connsiteX560" fmla="*/ 11129258 w 12191997"/>
              <a:gd name="connsiteY560" fmla="*/ 6357310 h 6857999"/>
              <a:gd name="connsiteX561" fmla="*/ 11129184 w 12191997"/>
              <a:gd name="connsiteY561" fmla="*/ 6382488 h 6857999"/>
              <a:gd name="connsiteX562" fmla="*/ 11154437 w 12191997"/>
              <a:gd name="connsiteY562" fmla="*/ 6357310 h 6857999"/>
              <a:gd name="connsiteX563" fmla="*/ 11277375 w 12191997"/>
              <a:gd name="connsiteY563" fmla="*/ 6296025 h 6857999"/>
              <a:gd name="connsiteX564" fmla="*/ 11068047 w 12191997"/>
              <a:gd name="connsiteY564" fmla="*/ 6505353 h 6857999"/>
              <a:gd name="connsiteX565" fmla="*/ 11078237 w 12191997"/>
              <a:gd name="connsiteY565" fmla="*/ 6515543 h 6857999"/>
              <a:gd name="connsiteX566" fmla="*/ 11129332 w 12191997"/>
              <a:gd name="connsiteY566" fmla="*/ 6464448 h 6857999"/>
              <a:gd name="connsiteX567" fmla="*/ 11129332 w 12191997"/>
              <a:gd name="connsiteY567" fmla="*/ 6484901 h 6857999"/>
              <a:gd name="connsiteX568" fmla="*/ 11088500 w 12191997"/>
              <a:gd name="connsiteY568" fmla="*/ 6525733 h 6857999"/>
              <a:gd name="connsiteX569" fmla="*/ 11098689 w 12191997"/>
              <a:gd name="connsiteY569" fmla="*/ 6535922 h 6857999"/>
              <a:gd name="connsiteX570" fmla="*/ 11129332 w 12191997"/>
              <a:gd name="connsiteY570" fmla="*/ 6505280 h 6857999"/>
              <a:gd name="connsiteX571" fmla="*/ 11129332 w 12191997"/>
              <a:gd name="connsiteY571" fmla="*/ 6525733 h 6857999"/>
              <a:gd name="connsiteX572" fmla="*/ 11108879 w 12191997"/>
              <a:gd name="connsiteY572" fmla="*/ 6546185 h 6857999"/>
              <a:gd name="connsiteX573" fmla="*/ 11119069 w 12191997"/>
              <a:gd name="connsiteY573" fmla="*/ 6556375 h 6857999"/>
              <a:gd name="connsiteX574" fmla="*/ 11129258 w 12191997"/>
              <a:gd name="connsiteY574" fmla="*/ 6546185 h 6857999"/>
              <a:gd name="connsiteX575" fmla="*/ 11129258 w 12191997"/>
              <a:gd name="connsiteY575" fmla="*/ 6581775 h 6857999"/>
              <a:gd name="connsiteX576" fmla="*/ 11136863 w 12191997"/>
              <a:gd name="connsiteY576" fmla="*/ 6574170 h 6857999"/>
              <a:gd name="connsiteX577" fmla="*/ 11147053 w 12191997"/>
              <a:gd name="connsiteY577" fmla="*/ 6584359 h 6857999"/>
              <a:gd name="connsiteX578" fmla="*/ 11129332 w 12191997"/>
              <a:gd name="connsiteY578" fmla="*/ 6602228 h 6857999"/>
              <a:gd name="connsiteX579" fmla="*/ 11129332 w 12191997"/>
              <a:gd name="connsiteY579" fmla="*/ 6622681 h 6857999"/>
              <a:gd name="connsiteX580" fmla="*/ 11157316 w 12191997"/>
              <a:gd name="connsiteY580" fmla="*/ 6594696 h 6857999"/>
              <a:gd name="connsiteX581" fmla="*/ 11167506 w 12191997"/>
              <a:gd name="connsiteY581" fmla="*/ 6604886 h 6857999"/>
              <a:gd name="connsiteX582" fmla="*/ 11129332 w 12191997"/>
              <a:gd name="connsiteY582" fmla="*/ 6643134 h 6857999"/>
              <a:gd name="connsiteX583" fmla="*/ 11129332 w 12191997"/>
              <a:gd name="connsiteY583" fmla="*/ 6653323 h 6857999"/>
              <a:gd name="connsiteX584" fmla="*/ 11139521 w 12191997"/>
              <a:gd name="connsiteY584" fmla="*/ 6653323 h 6857999"/>
              <a:gd name="connsiteX585" fmla="*/ 11177769 w 12191997"/>
              <a:gd name="connsiteY585" fmla="*/ 6615076 h 6857999"/>
              <a:gd name="connsiteX586" fmla="*/ 11187959 w 12191997"/>
              <a:gd name="connsiteY586" fmla="*/ 6625265 h 6857999"/>
              <a:gd name="connsiteX587" fmla="*/ 11159900 w 12191997"/>
              <a:gd name="connsiteY587" fmla="*/ 6653249 h 6857999"/>
              <a:gd name="connsiteX588" fmla="*/ 11180353 w 12191997"/>
              <a:gd name="connsiteY588" fmla="*/ 6653249 h 6857999"/>
              <a:gd name="connsiteX589" fmla="*/ 11198148 w 12191997"/>
              <a:gd name="connsiteY589" fmla="*/ 6635455 h 6857999"/>
              <a:gd name="connsiteX590" fmla="*/ 11208338 w 12191997"/>
              <a:gd name="connsiteY590" fmla="*/ 6645644 h 6857999"/>
              <a:gd name="connsiteX591" fmla="*/ 11200732 w 12191997"/>
              <a:gd name="connsiteY591" fmla="*/ 6653249 h 6857999"/>
              <a:gd name="connsiteX592" fmla="*/ 11236322 w 12191997"/>
              <a:gd name="connsiteY592" fmla="*/ 6653249 h 6857999"/>
              <a:gd name="connsiteX593" fmla="*/ 11226132 w 12191997"/>
              <a:gd name="connsiteY593" fmla="*/ 6663439 h 6857999"/>
              <a:gd name="connsiteX594" fmla="*/ 11236322 w 12191997"/>
              <a:gd name="connsiteY594" fmla="*/ 6673628 h 6857999"/>
              <a:gd name="connsiteX595" fmla="*/ 11256775 w 12191997"/>
              <a:gd name="connsiteY595" fmla="*/ 6653176 h 6857999"/>
              <a:gd name="connsiteX596" fmla="*/ 11277228 w 12191997"/>
              <a:gd name="connsiteY596" fmla="*/ 6653176 h 6857999"/>
              <a:gd name="connsiteX597" fmla="*/ 11246585 w 12191997"/>
              <a:gd name="connsiteY597" fmla="*/ 6683818 h 6857999"/>
              <a:gd name="connsiteX598" fmla="*/ 11256775 w 12191997"/>
              <a:gd name="connsiteY598" fmla="*/ 6694007 h 6857999"/>
              <a:gd name="connsiteX599" fmla="*/ 11297681 w 12191997"/>
              <a:gd name="connsiteY599" fmla="*/ 6653102 h 6857999"/>
              <a:gd name="connsiteX600" fmla="*/ 11318134 w 12191997"/>
              <a:gd name="connsiteY600" fmla="*/ 6653102 h 6857999"/>
              <a:gd name="connsiteX601" fmla="*/ 11267038 w 12191997"/>
              <a:gd name="connsiteY601" fmla="*/ 6704197 h 6857999"/>
              <a:gd name="connsiteX602" fmla="*/ 11277228 w 12191997"/>
              <a:gd name="connsiteY602" fmla="*/ 6714387 h 6857999"/>
              <a:gd name="connsiteX603" fmla="*/ 11486556 w 12191997"/>
              <a:gd name="connsiteY603" fmla="*/ 6505058 h 6857999"/>
              <a:gd name="connsiteX604" fmla="*/ 11476441 w 12191997"/>
              <a:gd name="connsiteY604" fmla="*/ 6495090 h 6857999"/>
              <a:gd name="connsiteX605" fmla="*/ 11425345 w 12191997"/>
              <a:gd name="connsiteY605" fmla="*/ 6546185 h 6857999"/>
              <a:gd name="connsiteX606" fmla="*/ 11425345 w 12191997"/>
              <a:gd name="connsiteY606" fmla="*/ 6525733 h 6857999"/>
              <a:gd name="connsiteX607" fmla="*/ 11466177 w 12191997"/>
              <a:gd name="connsiteY607" fmla="*/ 6484827 h 6857999"/>
              <a:gd name="connsiteX608" fmla="*/ 11455988 w 12191997"/>
              <a:gd name="connsiteY608" fmla="*/ 6474637 h 6857999"/>
              <a:gd name="connsiteX609" fmla="*/ 11425345 w 12191997"/>
              <a:gd name="connsiteY609" fmla="*/ 6505280 h 6857999"/>
              <a:gd name="connsiteX610" fmla="*/ 11425345 w 12191997"/>
              <a:gd name="connsiteY610" fmla="*/ 6484827 h 6857999"/>
              <a:gd name="connsiteX611" fmla="*/ 11445798 w 12191997"/>
              <a:gd name="connsiteY611" fmla="*/ 6464374 h 6857999"/>
              <a:gd name="connsiteX612" fmla="*/ 11435609 w 12191997"/>
              <a:gd name="connsiteY612" fmla="*/ 6454184 h 6857999"/>
              <a:gd name="connsiteX613" fmla="*/ 11425419 w 12191997"/>
              <a:gd name="connsiteY613" fmla="*/ 6464374 h 6857999"/>
              <a:gd name="connsiteX614" fmla="*/ 11425419 w 12191997"/>
              <a:gd name="connsiteY614" fmla="*/ 6428784 h 6857999"/>
              <a:gd name="connsiteX615" fmla="*/ 11417814 w 12191997"/>
              <a:gd name="connsiteY615" fmla="*/ 6436390 h 6857999"/>
              <a:gd name="connsiteX616" fmla="*/ 11407624 w 12191997"/>
              <a:gd name="connsiteY616" fmla="*/ 6426200 h 6857999"/>
              <a:gd name="connsiteX617" fmla="*/ 11425419 w 12191997"/>
              <a:gd name="connsiteY617" fmla="*/ 6408405 h 6857999"/>
              <a:gd name="connsiteX618" fmla="*/ 11425419 w 12191997"/>
              <a:gd name="connsiteY618" fmla="*/ 6387952 h 6857999"/>
              <a:gd name="connsiteX619" fmla="*/ 11397435 w 12191997"/>
              <a:gd name="connsiteY619" fmla="*/ 6415937 h 6857999"/>
              <a:gd name="connsiteX620" fmla="*/ 11387245 w 12191997"/>
              <a:gd name="connsiteY620" fmla="*/ 6405747 h 6857999"/>
              <a:gd name="connsiteX621" fmla="*/ 11425493 w 12191997"/>
              <a:gd name="connsiteY621" fmla="*/ 6367499 h 6857999"/>
              <a:gd name="connsiteX622" fmla="*/ 11425493 w 12191997"/>
              <a:gd name="connsiteY622" fmla="*/ 6357310 h 6857999"/>
              <a:gd name="connsiteX623" fmla="*/ 11415303 w 12191997"/>
              <a:gd name="connsiteY623" fmla="*/ 6357310 h 6857999"/>
              <a:gd name="connsiteX624" fmla="*/ 11377056 w 12191997"/>
              <a:gd name="connsiteY624" fmla="*/ 6395558 h 6857999"/>
              <a:gd name="connsiteX625" fmla="*/ 11366866 w 12191997"/>
              <a:gd name="connsiteY625" fmla="*/ 6385368 h 6857999"/>
              <a:gd name="connsiteX626" fmla="*/ 11394924 w 12191997"/>
              <a:gd name="connsiteY626" fmla="*/ 6357310 h 6857999"/>
              <a:gd name="connsiteX627" fmla="*/ 11374471 w 12191997"/>
              <a:gd name="connsiteY627" fmla="*/ 6357310 h 6857999"/>
              <a:gd name="connsiteX628" fmla="*/ 11356677 w 12191997"/>
              <a:gd name="connsiteY628" fmla="*/ 6375105 h 6857999"/>
              <a:gd name="connsiteX629" fmla="*/ 11346487 w 12191997"/>
              <a:gd name="connsiteY629" fmla="*/ 6364915 h 6857999"/>
              <a:gd name="connsiteX630" fmla="*/ 11353797 w 12191997"/>
              <a:gd name="connsiteY630" fmla="*/ 6357310 h 6857999"/>
              <a:gd name="connsiteX631" fmla="*/ 11318207 w 12191997"/>
              <a:gd name="connsiteY631" fmla="*/ 6357310 h 6857999"/>
              <a:gd name="connsiteX632" fmla="*/ 11328397 w 12191997"/>
              <a:gd name="connsiteY632" fmla="*/ 6347120 h 6857999"/>
              <a:gd name="connsiteX633" fmla="*/ 11318207 w 12191997"/>
              <a:gd name="connsiteY633" fmla="*/ 6336931 h 6857999"/>
              <a:gd name="connsiteX634" fmla="*/ 11297755 w 12191997"/>
              <a:gd name="connsiteY634" fmla="*/ 6357310 h 6857999"/>
              <a:gd name="connsiteX635" fmla="*/ 11277302 w 12191997"/>
              <a:gd name="connsiteY635" fmla="*/ 6357310 h 6857999"/>
              <a:gd name="connsiteX636" fmla="*/ 11307944 w 12191997"/>
              <a:gd name="connsiteY636" fmla="*/ 6326667 h 6857999"/>
              <a:gd name="connsiteX637" fmla="*/ 11297755 w 12191997"/>
              <a:gd name="connsiteY637" fmla="*/ 6316478 h 6857999"/>
              <a:gd name="connsiteX638" fmla="*/ 11256923 w 12191997"/>
              <a:gd name="connsiteY638" fmla="*/ 6357310 h 6857999"/>
              <a:gd name="connsiteX639" fmla="*/ 11236470 w 12191997"/>
              <a:gd name="connsiteY639" fmla="*/ 6357310 h 6857999"/>
              <a:gd name="connsiteX640" fmla="*/ 11287565 w 12191997"/>
              <a:gd name="connsiteY640" fmla="*/ 6306215 h 6857999"/>
              <a:gd name="connsiteX641" fmla="*/ 0 w 12191997"/>
              <a:gd name="connsiteY641" fmla="*/ 0 h 6857999"/>
              <a:gd name="connsiteX642" fmla="*/ 12191997 w 12191997"/>
              <a:gd name="connsiteY642" fmla="*/ 0 h 6857999"/>
              <a:gd name="connsiteX643" fmla="*/ 12191997 w 12191997"/>
              <a:gd name="connsiteY643" fmla="*/ 6857999 h 6857999"/>
              <a:gd name="connsiteX644" fmla="*/ 0 w 12191997"/>
              <a:gd name="connsiteY64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Lst>
            <a:rect l="l" t="t" r="r" b="b"/>
            <a:pathLst>
              <a:path w="12191997" h="6857999">
                <a:moveTo>
                  <a:pt x="11425345" y="6628071"/>
                </a:moveTo>
                <a:lnTo>
                  <a:pt x="11400167" y="6653249"/>
                </a:lnTo>
                <a:lnTo>
                  <a:pt x="11425271" y="6653249"/>
                </a:lnTo>
                <a:close/>
                <a:moveTo>
                  <a:pt x="11425271" y="6587313"/>
                </a:moveTo>
                <a:lnTo>
                  <a:pt x="11359261" y="6653249"/>
                </a:lnTo>
                <a:lnTo>
                  <a:pt x="11379714" y="6653249"/>
                </a:lnTo>
                <a:lnTo>
                  <a:pt x="11425271" y="6607766"/>
                </a:lnTo>
                <a:close/>
                <a:moveTo>
                  <a:pt x="11891109" y="6579485"/>
                </a:moveTo>
                <a:cubicBezTo>
                  <a:pt x="11892881" y="6579485"/>
                  <a:pt x="11895097" y="6580593"/>
                  <a:pt x="11898198" y="6583694"/>
                </a:cubicBezTo>
                <a:lnTo>
                  <a:pt x="11898198" y="6600012"/>
                </a:lnTo>
                <a:cubicBezTo>
                  <a:pt x="11895097" y="6602892"/>
                  <a:pt x="11892660" y="6604221"/>
                  <a:pt x="11890740" y="6604221"/>
                </a:cubicBezTo>
                <a:cubicBezTo>
                  <a:pt x="11887048" y="6604221"/>
                  <a:pt x="11884833" y="6599790"/>
                  <a:pt x="11884833" y="6591964"/>
                </a:cubicBezTo>
                <a:cubicBezTo>
                  <a:pt x="11884833" y="6583915"/>
                  <a:pt x="11887491" y="6579485"/>
                  <a:pt x="11891109" y="6579485"/>
                </a:cubicBezTo>
                <a:close/>
                <a:moveTo>
                  <a:pt x="11795638" y="6579485"/>
                </a:moveTo>
                <a:cubicBezTo>
                  <a:pt x="11797631" y="6579485"/>
                  <a:pt x="11799847" y="6580888"/>
                  <a:pt x="11802726" y="6583546"/>
                </a:cubicBezTo>
                <a:lnTo>
                  <a:pt x="11802726" y="6600012"/>
                </a:lnTo>
                <a:cubicBezTo>
                  <a:pt x="11799699" y="6602744"/>
                  <a:pt x="11797336" y="6604221"/>
                  <a:pt x="11795269" y="6604221"/>
                </a:cubicBezTo>
                <a:cubicBezTo>
                  <a:pt x="11791577" y="6604221"/>
                  <a:pt x="11789362" y="6599790"/>
                  <a:pt x="11789362" y="6591964"/>
                </a:cubicBezTo>
                <a:cubicBezTo>
                  <a:pt x="11789362" y="6583915"/>
                  <a:pt x="11792020" y="6579485"/>
                  <a:pt x="11795638" y="6579485"/>
                </a:cubicBezTo>
                <a:close/>
                <a:moveTo>
                  <a:pt x="11930834" y="6579264"/>
                </a:moveTo>
                <a:cubicBezTo>
                  <a:pt x="11934600" y="6579338"/>
                  <a:pt x="11936741" y="6583842"/>
                  <a:pt x="11936741" y="6591668"/>
                </a:cubicBezTo>
                <a:cubicBezTo>
                  <a:pt x="11936741" y="6599717"/>
                  <a:pt x="11934157" y="6604147"/>
                  <a:pt x="11930538" y="6604147"/>
                </a:cubicBezTo>
                <a:cubicBezTo>
                  <a:pt x="11928545" y="6604147"/>
                  <a:pt x="11926256" y="6602744"/>
                  <a:pt x="11923450" y="6600012"/>
                </a:cubicBezTo>
                <a:lnTo>
                  <a:pt x="11923450" y="6583546"/>
                </a:lnTo>
                <a:cubicBezTo>
                  <a:pt x="11926330" y="6580814"/>
                  <a:pt x="11928840" y="6579264"/>
                  <a:pt x="11930834" y="6579264"/>
                </a:cubicBezTo>
                <a:close/>
                <a:moveTo>
                  <a:pt x="11667456" y="6579264"/>
                </a:moveTo>
                <a:cubicBezTo>
                  <a:pt x="11671296" y="6579338"/>
                  <a:pt x="11673363" y="6583842"/>
                  <a:pt x="11673363" y="6591668"/>
                </a:cubicBezTo>
                <a:cubicBezTo>
                  <a:pt x="11673363" y="6599717"/>
                  <a:pt x="11670779" y="6604147"/>
                  <a:pt x="11667161" y="6604147"/>
                </a:cubicBezTo>
                <a:cubicBezTo>
                  <a:pt x="11665168" y="6604147"/>
                  <a:pt x="11662879" y="6602744"/>
                  <a:pt x="11660073" y="6599790"/>
                </a:cubicBezTo>
                <a:lnTo>
                  <a:pt x="11660073" y="6583546"/>
                </a:lnTo>
                <a:cubicBezTo>
                  <a:pt x="11662952" y="6580814"/>
                  <a:pt x="11665611" y="6579264"/>
                  <a:pt x="11667456" y="6579264"/>
                </a:cubicBezTo>
                <a:close/>
                <a:moveTo>
                  <a:pt x="11547397" y="6579042"/>
                </a:moveTo>
                <a:cubicBezTo>
                  <a:pt x="11553156" y="6579042"/>
                  <a:pt x="11555150" y="6584063"/>
                  <a:pt x="11555150" y="6591742"/>
                </a:cubicBezTo>
                <a:cubicBezTo>
                  <a:pt x="11555150" y="6599200"/>
                  <a:pt x="11553156" y="6604368"/>
                  <a:pt x="11547323" y="6604368"/>
                </a:cubicBezTo>
                <a:cubicBezTo>
                  <a:pt x="11541490" y="6604368"/>
                  <a:pt x="11539570" y="6599421"/>
                  <a:pt x="11539570" y="6591742"/>
                </a:cubicBezTo>
                <a:cubicBezTo>
                  <a:pt x="11539570" y="6584285"/>
                  <a:pt x="11541564" y="6579042"/>
                  <a:pt x="11547397" y="6579042"/>
                </a:cubicBezTo>
                <a:close/>
                <a:moveTo>
                  <a:pt x="11760713" y="6578599"/>
                </a:moveTo>
                <a:cubicBezTo>
                  <a:pt x="11765512" y="6578599"/>
                  <a:pt x="11767211" y="6582660"/>
                  <a:pt x="11767211" y="6587607"/>
                </a:cubicBezTo>
                <a:lnTo>
                  <a:pt x="11767211" y="6588050"/>
                </a:lnTo>
                <a:lnTo>
                  <a:pt x="11753846" y="6588050"/>
                </a:lnTo>
                <a:cubicBezTo>
                  <a:pt x="11753994" y="6583251"/>
                  <a:pt x="11755840" y="6578599"/>
                  <a:pt x="11760713" y="6578599"/>
                </a:cubicBezTo>
                <a:close/>
                <a:moveTo>
                  <a:pt x="11702382" y="6578599"/>
                </a:moveTo>
                <a:cubicBezTo>
                  <a:pt x="11707181" y="6578599"/>
                  <a:pt x="11708879" y="6582660"/>
                  <a:pt x="11708879" y="6587607"/>
                </a:cubicBezTo>
                <a:lnTo>
                  <a:pt x="11708879" y="6588050"/>
                </a:lnTo>
                <a:lnTo>
                  <a:pt x="11695515" y="6588050"/>
                </a:lnTo>
                <a:cubicBezTo>
                  <a:pt x="11695662" y="6583251"/>
                  <a:pt x="11697508" y="6578599"/>
                  <a:pt x="11702382" y="6578599"/>
                </a:cubicBezTo>
                <a:close/>
                <a:moveTo>
                  <a:pt x="11741072" y="6572028"/>
                </a:moveTo>
                <a:cubicBezTo>
                  <a:pt x="11738119" y="6572028"/>
                  <a:pt x="11736568" y="6572766"/>
                  <a:pt x="11732064" y="6577639"/>
                </a:cubicBezTo>
                <a:lnTo>
                  <a:pt x="11731326" y="6572692"/>
                </a:lnTo>
                <a:lnTo>
                  <a:pt x="11724459" y="6572692"/>
                </a:lnTo>
                <a:lnTo>
                  <a:pt x="11724459" y="6611014"/>
                </a:lnTo>
                <a:lnTo>
                  <a:pt x="11732581" y="6611014"/>
                </a:lnTo>
                <a:lnTo>
                  <a:pt x="11732581" y="6584580"/>
                </a:lnTo>
                <a:cubicBezTo>
                  <a:pt x="11735682" y="6581626"/>
                  <a:pt x="11737380" y="6580371"/>
                  <a:pt x="11740334" y="6580371"/>
                </a:cubicBezTo>
                <a:lnTo>
                  <a:pt x="11742697" y="6580371"/>
                </a:lnTo>
                <a:lnTo>
                  <a:pt x="11742697" y="6572028"/>
                </a:lnTo>
                <a:close/>
                <a:moveTo>
                  <a:pt x="11933492" y="6571954"/>
                </a:moveTo>
                <a:cubicBezTo>
                  <a:pt x="11930391" y="6571954"/>
                  <a:pt x="11927659" y="6573061"/>
                  <a:pt x="11922859" y="6577049"/>
                </a:cubicBezTo>
                <a:lnTo>
                  <a:pt x="11922047" y="6572618"/>
                </a:lnTo>
                <a:lnTo>
                  <a:pt x="11915328" y="6572618"/>
                </a:lnTo>
                <a:lnTo>
                  <a:pt x="11915328" y="6624895"/>
                </a:lnTo>
                <a:lnTo>
                  <a:pt x="11923450" y="6625043"/>
                </a:lnTo>
                <a:lnTo>
                  <a:pt x="11923450" y="6607469"/>
                </a:lnTo>
                <a:cubicBezTo>
                  <a:pt x="11927142" y="6610571"/>
                  <a:pt x="11929209" y="6611604"/>
                  <a:pt x="11931868" y="6611604"/>
                </a:cubicBezTo>
                <a:cubicBezTo>
                  <a:pt x="11939399" y="6611678"/>
                  <a:pt x="11945084" y="6604738"/>
                  <a:pt x="11945084" y="6591447"/>
                </a:cubicBezTo>
                <a:cubicBezTo>
                  <a:pt x="11945084" y="6578895"/>
                  <a:pt x="11940433" y="6571954"/>
                  <a:pt x="11933492" y="6571954"/>
                </a:cubicBezTo>
                <a:close/>
                <a:moveTo>
                  <a:pt x="11889854" y="6571954"/>
                </a:moveTo>
                <a:cubicBezTo>
                  <a:pt x="11882397" y="6571954"/>
                  <a:pt x="11876711" y="6578821"/>
                  <a:pt x="11876711" y="6592111"/>
                </a:cubicBezTo>
                <a:cubicBezTo>
                  <a:pt x="11876711" y="6604664"/>
                  <a:pt x="11881363" y="6611604"/>
                  <a:pt x="11888304" y="6611604"/>
                </a:cubicBezTo>
                <a:cubicBezTo>
                  <a:pt x="11891479" y="6611604"/>
                  <a:pt x="11894137" y="6610497"/>
                  <a:pt x="11898936" y="6606510"/>
                </a:cubicBezTo>
                <a:lnTo>
                  <a:pt x="11899748" y="6610940"/>
                </a:lnTo>
                <a:lnTo>
                  <a:pt x="11906394" y="6610940"/>
                </a:lnTo>
                <a:lnTo>
                  <a:pt x="11906394" y="6572618"/>
                </a:lnTo>
                <a:lnTo>
                  <a:pt x="11899748" y="6572618"/>
                </a:lnTo>
                <a:lnTo>
                  <a:pt x="11898936" y="6576901"/>
                </a:lnTo>
                <a:cubicBezTo>
                  <a:pt x="11894801" y="6572618"/>
                  <a:pt x="11892069" y="6571954"/>
                  <a:pt x="11889854" y="6571954"/>
                </a:cubicBezTo>
                <a:close/>
                <a:moveTo>
                  <a:pt x="11829529" y="6571954"/>
                </a:moveTo>
                <a:cubicBezTo>
                  <a:pt x="11822367" y="6571954"/>
                  <a:pt x="11817568" y="6576384"/>
                  <a:pt x="11817568" y="6582660"/>
                </a:cubicBezTo>
                <a:cubicBezTo>
                  <a:pt x="11817568" y="6587460"/>
                  <a:pt x="11819783" y="6591078"/>
                  <a:pt x="11826280" y="6594400"/>
                </a:cubicBezTo>
                <a:cubicBezTo>
                  <a:pt x="11831597" y="6597280"/>
                  <a:pt x="11832483" y="6598535"/>
                  <a:pt x="11832483" y="6600898"/>
                </a:cubicBezTo>
                <a:cubicBezTo>
                  <a:pt x="11832483" y="6603039"/>
                  <a:pt x="11831227" y="6604885"/>
                  <a:pt x="11827462" y="6604885"/>
                </a:cubicBezTo>
                <a:cubicBezTo>
                  <a:pt x="11825247" y="6604885"/>
                  <a:pt x="11822736" y="6604221"/>
                  <a:pt x="11819856" y="6602670"/>
                </a:cubicBezTo>
                <a:lnTo>
                  <a:pt x="11817346" y="6608725"/>
                </a:lnTo>
                <a:cubicBezTo>
                  <a:pt x="11820743" y="6610645"/>
                  <a:pt x="11823844" y="6611604"/>
                  <a:pt x="11828274" y="6611604"/>
                </a:cubicBezTo>
                <a:cubicBezTo>
                  <a:pt x="11835805" y="6611531"/>
                  <a:pt x="11840826" y="6607543"/>
                  <a:pt x="11840826" y="6600381"/>
                </a:cubicBezTo>
                <a:cubicBezTo>
                  <a:pt x="11840826" y="6595582"/>
                  <a:pt x="11838759" y="6592185"/>
                  <a:pt x="11831966" y="6588567"/>
                </a:cubicBezTo>
                <a:cubicBezTo>
                  <a:pt x="11826650" y="6585688"/>
                  <a:pt x="11825616" y="6584506"/>
                  <a:pt x="11825616" y="6582070"/>
                </a:cubicBezTo>
                <a:cubicBezTo>
                  <a:pt x="11825616" y="6579928"/>
                  <a:pt x="11827093" y="6578451"/>
                  <a:pt x="11830120" y="6578451"/>
                </a:cubicBezTo>
                <a:cubicBezTo>
                  <a:pt x="11832557" y="6578451"/>
                  <a:pt x="11835067" y="6579485"/>
                  <a:pt x="11837282" y="6580445"/>
                </a:cubicBezTo>
                <a:lnTo>
                  <a:pt x="11839645" y="6574538"/>
                </a:lnTo>
                <a:cubicBezTo>
                  <a:pt x="11836691" y="6572914"/>
                  <a:pt x="11833295" y="6571954"/>
                  <a:pt x="11829529" y="6571954"/>
                </a:cubicBezTo>
                <a:close/>
                <a:moveTo>
                  <a:pt x="11583725" y="6571954"/>
                </a:moveTo>
                <a:cubicBezTo>
                  <a:pt x="11574865" y="6571954"/>
                  <a:pt x="11569031" y="6578599"/>
                  <a:pt x="11569031" y="6592038"/>
                </a:cubicBezTo>
                <a:cubicBezTo>
                  <a:pt x="11569031" y="6607100"/>
                  <a:pt x="11575012" y="6611531"/>
                  <a:pt x="11582839" y="6611531"/>
                </a:cubicBezTo>
                <a:cubicBezTo>
                  <a:pt x="11587269" y="6611531"/>
                  <a:pt x="11590444" y="6610201"/>
                  <a:pt x="11593029" y="6608725"/>
                </a:cubicBezTo>
                <a:lnTo>
                  <a:pt x="11590961" y="6602227"/>
                </a:lnTo>
                <a:cubicBezTo>
                  <a:pt x="11588894" y="6603113"/>
                  <a:pt x="11586974" y="6603999"/>
                  <a:pt x="11584390" y="6603999"/>
                </a:cubicBezTo>
                <a:cubicBezTo>
                  <a:pt x="11580698" y="6603999"/>
                  <a:pt x="11577375" y="6601341"/>
                  <a:pt x="11577375" y="6591742"/>
                </a:cubicBezTo>
                <a:cubicBezTo>
                  <a:pt x="11577375" y="6582291"/>
                  <a:pt x="11580624" y="6579338"/>
                  <a:pt x="11584833" y="6579338"/>
                </a:cubicBezTo>
                <a:cubicBezTo>
                  <a:pt x="11586974" y="6579338"/>
                  <a:pt x="11589041" y="6580224"/>
                  <a:pt x="11590666" y="6581110"/>
                </a:cubicBezTo>
                <a:lnTo>
                  <a:pt x="11592659" y="6574464"/>
                </a:lnTo>
                <a:cubicBezTo>
                  <a:pt x="11590149" y="6572988"/>
                  <a:pt x="11586900" y="6571954"/>
                  <a:pt x="11583725" y="6571954"/>
                </a:cubicBezTo>
                <a:close/>
                <a:moveTo>
                  <a:pt x="11547397" y="6571954"/>
                </a:moveTo>
                <a:cubicBezTo>
                  <a:pt x="11536322" y="6571954"/>
                  <a:pt x="11531153" y="6579854"/>
                  <a:pt x="11531153" y="6591890"/>
                </a:cubicBezTo>
                <a:cubicBezTo>
                  <a:pt x="11531153" y="6605919"/>
                  <a:pt x="11536469" y="6611531"/>
                  <a:pt x="11546880" y="6611531"/>
                </a:cubicBezTo>
                <a:lnTo>
                  <a:pt x="11547102" y="6611531"/>
                </a:lnTo>
                <a:cubicBezTo>
                  <a:pt x="11558251" y="6611531"/>
                  <a:pt x="11563420" y="6603630"/>
                  <a:pt x="11563420" y="6591594"/>
                </a:cubicBezTo>
                <a:cubicBezTo>
                  <a:pt x="11563420" y="6577565"/>
                  <a:pt x="11558104" y="6571954"/>
                  <a:pt x="11547619" y="6571954"/>
                </a:cubicBezTo>
                <a:close/>
                <a:moveTo>
                  <a:pt x="11761377" y="6571880"/>
                </a:moveTo>
                <a:cubicBezTo>
                  <a:pt x="11751557" y="6571880"/>
                  <a:pt x="11745650" y="6578525"/>
                  <a:pt x="11745650" y="6591890"/>
                </a:cubicBezTo>
                <a:cubicBezTo>
                  <a:pt x="11745650" y="6605550"/>
                  <a:pt x="11750006" y="6611457"/>
                  <a:pt x="11760491" y="6611457"/>
                </a:cubicBezTo>
                <a:cubicBezTo>
                  <a:pt x="11765143" y="6611531"/>
                  <a:pt x="11769573" y="6610645"/>
                  <a:pt x="11774594" y="6608651"/>
                </a:cubicBezTo>
                <a:lnTo>
                  <a:pt x="11773118" y="6602818"/>
                </a:lnTo>
                <a:cubicBezTo>
                  <a:pt x="11769057" y="6603999"/>
                  <a:pt x="11764552" y="6604738"/>
                  <a:pt x="11761673" y="6604738"/>
                </a:cubicBezTo>
                <a:cubicBezTo>
                  <a:pt x="11756209" y="6604738"/>
                  <a:pt x="11753920" y="6601636"/>
                  <a:pt x="11753920" y="6594253"/>
                </a:cubicBezTo>
                <a:lnTo>
                  <a:pt x="11775037" y="6594253"/>
                </a:lnTo>
                <a:cubicBezTo>
                  <a:pt x="11775185" y="6592554"/>
                  <a:pt x="11775259" y="6590265"/>
                  <a:pt x="11775259" y="6588715"/>
                </a:cubicBezTo>
                <a:cubicBezTo>
                  <a:pt x="11775259" y="6577713"/>
                  <a:pt x="11769795" y="6571880"/>
                  <a:pt x="11761377" y="6571880"/>
                </a:cubicBezTo>
                <a:close/>
                <a:moveTo>
                  <a:pt x="11703046" y="6571880"/>
                </a:moveTo>
                <a:cubicBezTo>
                  <a:pt x="11693226" y="6571880"/>
                  <a:pt x="11687319" y="6578525"/>
                  <a:pt x="11687319" y="6591890"/>
                </a:cubicBezTo>
                <a:cubicBezTo>
                  <a:pt x="11687319" y="6605550"/>
                  <a:pt x="11691675" y="6611457"/>
                  <a:pt x="11702160" y="6611457"/>
                </a:cubicBezTo>
                <a:cubicBezTo>
                  <a:pt x="11706738" y="6611531"/>
                  <a:pt x="11711242" y="6610645"/>
                  <a:pt x="11716263" y="6608651"/>
                </a:cubicBezTo>
                <a:lnTo>
                  <a:pt x="11714786" y="6602818"/>
                </a:lnTo>
                <a:cubicBezTo>
                  <a:pt x="11710725" y="6603999"/>
                  <a:pt x="11706221" y="6604738"/>
                  <a:pt x="11703341" y="6604738"/>
                </a:cubicBezTo>
                <a:cubicBezTo>
                  <a:pt x="11697877" y="6604738"/>
                  <a:pt x="11695588" y="6601636"/>
                  <a:pt x="11695588" y="6594253"/>
                </a:cubicBezTo>
                <a:lnTo>
                  <a:pt x="11716706" y="6594253"/>
                </a:lnTo>
                <a:cubicBezTo>
                  <a:pt x="11716854" y="6592554"/>
                  <a:pt x="11716927" y="6590265"/>
                  <a:pt x="11716927" y="6588715"/>
                </a:cubicBezTo>
                <a:cubicBezTo>
                  <a:pt x="11716927" y="6577713"/>
                  <a:pt x="11711463" y="6571880"/>
                  <a:pt x="11703046" y="6571880"/>
                </a:cubicBezTo>
                <a:close/>
                <a:moveTo>
                  <a:pt x="11847767" y="6559697"/>
                </a:moveTo>
                <a:lnTo>
                  <a:pt x="11847767" y="6611014"/>
                </a:lnTo>
                <a:lnTo>
                  <a:pt x="11855889" y="6611014"/>
                </a:lnTo>
                <a:lnTo>
                  <a:pt x="11855889" y="6591964"/>
                </a:lnTo>
                <a:lnTo>
                  <a:pt x="11855963" y="6591964"/>
                </a:lnTo>
                <a:lnTo>
                  <a:pt x="11866595" y="6611014"/>
                </a:lnTo>
                <a:lnTo>
                  <a:pt x="11876268" y="6611014"/>
                </a:lnTo>
                <a:lnTo>
                  <a:pt x="11876268" y="6610940"/>
                </a:lnTo>
                <a:lnTo>
                  <a:pt x="11863642" y="6589306"/>
                </a:lnTo>
                <a:lnTo>
                  <a:pt x="11874275" y="6572618"/>
                </a:lnTo>
                <a:lnTo>
                  <a:pt x="11865193" y="6572618"/>
                </a:lnTo>
                <a:lnTo>
                  <a:pt x="11855963" y="6588567"/>
                </a:lnTo>
                <a:lnTo>
                  <a:pt x="11855889" y="6588567"/>
                </a:lnTo>
                <a:lnTo>
                  <a:pt x="11855889" y="6559697"/>
                </a:lnTo>
                <a:close/>
                <a:moveTo>
                  <a:pt x="11651951" y="6559697"/>
                </a:moveTo>
                <a:lnTo>
                  <a:pt x="11651951" y="6611014"/>
                </a:lnTo>
                <a:lnTo>
                  <a:pt x="11658522" y="6611014"/>
                </a:lnTo>
                <a:lnTo>
                  <a:pt x="11659408" y="6606731"/>
                </a:lnTo>
                <a:cubicBezTo>
                  <a:pt x="11663174" y="6610497"/>
                  <a:pt x="11665611" y="6611678"/>
                  <a:pt x="11668490" y="6611678"/>
                </a:cubicBezTo>
                <a:cubicBezTo>
                  <a:pt x="11676022" y="6611678"/>
                  <a:pt x="11681707" y="6604738"/>
                  <a:pt x="11681707" y="6591447"/>
                </a:cubicBezTo>
                <a:cubicBezTo>
                  <a:pt x="11681707" y="6578895"/>
                  <a:pt x="11677055" y="6571954"/>
                  <a:pt x="11670115" y="6571954"/>
                </a:cubicBezTo>
                <a:cubicBezTo>
                  <a:pt x="11666792" y="6571954"/>
                  <a:pt x="11664134" y="6573209"/>
                  <a:pt x="11660073" y="6576606"/>
                </a:cubicBezTo>
                <a:lnTo>
                  <a:pt x="11660073" y="6559697"/>
                </a:lnTo>
                <a:close/>
                <a:moveTo>
                  <a:pt x="11598271" y="6559697"/>
                </a:moveTo>
                <a:lnTo>
                  <a:pt x="11598271" y="6611014"/>
                </a:lnTo>
                <a:lnTo>
                  <a:pt x="11606393" y="6611014"/>
                </a:lnTo>
                <a:lnTo>
                  <a:pt x="11606393" y="6583694"/>
                </a:lnTo>
                <a:cubicBezTo>
                  <a:pt x="11609420" y="6580888"/>
                  <a:pt x="11611783" y="6579485"/>
                  <a:pt x="11613925" y="6579485"/>
                </a:cubicBezTo>
                <a:cubicBezTo>
                  <a:pt x="11617469" y="6579485"/>
                  <a:pt x="11618872" y="6583177"/>
                  <a:pt x="11618872" y="6587533"/>
                </a:cubicBezTo>
                <a:lnTo>
                  <a:pt x="11618872" y="6611014"/>
                </a:lnTo>
                <a:lnTo>
                  <a:pt x="11627068" y="6611014"/>
                </a:lnTo>
                <a:lnTo>
                  <a:pt x="11627068" y="6610940"/>
                </a:lnTo>
                <a:lnTo>
                  <a:pt x="11627068" y="6585244"/>
                </a:lnTo>
                <a:cubicBezTo>
                  <a:pt x="11627068" y="6576606"/>
                  <a:pt x="11623007" y="6571954"/>
                  <a:pt x="11617026" y="6571954"/>
                </a:cubicBezTo>
                <a:cubicBezTo>
                  <a:pt x="11613260" y="6571954"/>
                  <a:pt x="11610897" y="6572914"/>
                  <a:pt x="11606393" y="6576606"/>
                </a:cubicBezTo>
                <a:lnTo>
                  <a:pt x="11606393" y="6559697"/>
                </a:lnTo>
                <a:close/>
                <a:moveTo>
                  <a:pt x="11802800" y="6559623"/>
                </a:moveTo>
                <a:lnTo>
                  <a:pt x="11802800" y="6576015"/>
                </a:lnTo>
                <a:cubicBezTo>
                  <a:pt x="11799108" y="6572766"/>
                  <a:pt x="11796967" y="6571880"/>
                  <a:pt x="11794383" y="6571880"/>
                </a:cubicBezTo>
                <a:cubicBezTo>
                  <a:pt x="11786925" y="6571880"/>
                  <a:pt x="11781240" y="6578747"/>
                  <a:pt x="11781240" y="6592038"/>
                </a:cubicBezTo>
                <a:cubicBezTo>
                  <a:pt x="11781240" y="6604590"/>
                  <a:pt x="11785891" y="6611531"/>
                  <a:pt x="11792832" y="6611531"/>
                </a:cubicBezTo>
                <a:cubicBezTo>
                  <a:pt x="11795933" y="6611531"/>
                  <a:pt x="11798665" y="6610423"/>
                  <a:pt x="11803465" y="6606436"/>
                </a:cubicBezTo>
                <a:lnTo>
                  <a:pt x="11804277" y="6610866"/>
                </a:lnTo>
                <a:lnTo>
                  <a:pt x="11810922" y="6610866"/>
                </a:lnTo>
                <a:lnTo>
                  <a:pt x="11810922" y="6559623"/>
                </a:lnTo>
                <a:close/>
                <a:moveTo>
                  <a:pt x="11932532" y="6495459"/>
                </a:moveTo>
                <a:cubicBezTo>
                  <a:pt x="11934526" y="6495459"/>
                  <a:pt x="11936741" y="6496862"/>
                  <a:pt x="11939621" y="6499520"/>
                </a:cubicBezTo>
                <a:lnTo>
                  <a:pt x="11939621" y="6515986"/>
                </a:lnTo>
                <a:cubicBezTo>
                  <a:pt x="11936667" y="6518718"/>
                  <a:pt x="11934231" y="6520195"/>
                  <a:pt x="11932163" y="6520195"/>
                </a:cubicBezTo>
                <a:cubicBezTo>
                  <a:pt x="11928471" y="6520195"/>
                  <a:pt x="11926256" y="6515764"/>
                  <a:pt x="11926256" y="6507938"/>
                </a:cubicBezTo>
                <a:cubicBezTo>
                  <a:pt x="11926256" y="6499889"/>
                  <a:pt x="11928914" y="6495459"/>
                  <a:pt x="11932532" y="6495459"/>
                </a:cubicBezTo>
                <a:close/>
                <a:moveTo>
                  <a:pt x="11895392" y="6495459"/>
                </a:moveTo>
                <a:cubicBezTo>
                  <a:pt x="11897386" y="6495459"/>
                  <a:pt x="11899601" y="6496862"/>
                  <a:pt x="11902481" y="6499520"/>
                </a:cubicBezTo>
                <a:lnTo>
                  <a:pt x="11902481" y="6515986"/>
                </a:lnTo>
                <a:cubicBezTo>
                  <a:pt x="11899527" y="6518718"/>
                  <a:pt x="11897091" y="6520195"/>
                  <a:pt x="11895023" y="6520195"/>
                </a:cubicBezTo>
                <a:cubicBezTo>
                  <a:pt x="11891331" y="6520195"/>
                  <a:pt x="11889116" y="6515764"/>
                  <a:pt x="11889116" y="6507938"/>
                </a:cubicBezTo>
                <a:cubicBezTo>
                  <a:pt x="11889116" y="6499889"/>
                  <a:pt x="11891774" y="6495459"/>
                  <a:pt x="11895392" y="6495459"/>
                </a:cubicBezTo>
                <a:close/>
                <a:moveTo>
                  <a:pt x="11705631" y="6495459"/>
                </a:moveTo>
                <a:cubicBezTo>
                  <a:pt x="11707403" y="6495459"/>
                  <a:pt x="11709618" y="6496567"/>
                  <a:pt x="11712719" y="6499668"/>
                </a:cubicBezTo>
                <a:lnTo>
                  <a:pt x="11712719" y="6515986"/>
                </a:lnTo>
                <a:cubicBezTo>
                  <a:pt x="11709618" y="6518866"/>
                  <a:pt x="11707181" y="6520195"/>
                  <a:pt x="11705262" y="6520195"/>
                </a:cubicBezTo>
                <a:cubicBezTo>
                  <a:pt x="11701570" y="6520195"/>
                  <a:pt x="11699355" y="6515764"/>
                  <a:pt x="11699355" y="6507938"/>
                </a:cubicBezTo>
                <a:cubicBezTo>
                  <a:pt x="11699355" y="6499889"/>
                  <a:pt x="11702013" y="6495459"/>
                  <a:pt x="11705631" y="6495459"/>
                </a:cubicBezTo>
                <a:close/>
                <a:moveTo>
                  <a:pt x="11573241" y="6495459"/>
                </a:moveTo>
                <a:cubicBezTo>
                  <a:pt x="11575013" y="6495459"/>
                  <a:pt x="11577228" y="6496567"/>
                  <a:pt x="11580329" y="6499668"/>
                </a:cubicBezTo>
                <a:lnTo>
                  <a:pt x="11580329" y="6515986"/>
                </a:lnTo>
                <a:cubicBezTo>
                  <a:pt x="11577154" y="6518866"/>
                  <a:pt x="11574791" y="6520195"/>
                  <a:pt x="11572871" y="6520195"/>
                </a:cubicBezTo>
                <a:cubicBezTo>
                  <a:pt x="11569180" y="6520195"/>
                  <a:pt x="11566964" y="6515764"/>
                  <a:pt x="11566964" y="6507938"/>
                </a:cubicBezTo>
                <a:cubicBezTo>
                  <a:pt x="11566964" y="6499889"/>
                  <a:pt x="11569623" y="6495459"/>
                  <a:pt x="11573241" y="6495459"/>
                </a:cubicBezTo>
                <a:close/>
                <a:moveTo>
                  <a:pt x="11847546" y="6488519"/>
                </a:moveTo>
                <a:lnTo>
                  <a:pt x="11858400" y="6527283"/>
                </a:lnTo>
                <a:cubicBezTo>
                  <a:pt x="11856923" y="6531049"/>
                  <a:pt x="11853748" y="6533190"/>
                  <a:pt x="11850647" y="6534741"/>
                </a:cubicBezTo>
                <a:lnTo>
                  <a:pt x="11854265" y="6540795"/>
                </a:lnTo>
                <a:cubicBezTo>
                  <a:pt x="11862018" y="6537251"/>
                  <a:pt x="11867556" y="6531344"/>
                  <a:pt x="11870214" y="6521007"/>
                </a:cubicBezTo>
                <a:lnTo>
                  <a:pt x="11878631" y="6488592"/>
                </a:lnTo>
                <a:lnTo>
                  <a:pt x="11869919" y="6488592"/>
                </a:lnTo>
                <a:lnTo>
                  <a:pt x="11865119" y="6509931"/>
                </a:lnTo>
                <a:lnTo>
                  <a:pt x="11863568" y="6518423"/>
                </a:lnTo>
                <a:lnTo>
                  <a:pt x="11863495" y="6518423"/>
                </a:lnTo>
                <a:lnTo>
                  <a:pt x="11862239" y="6511408"/>
                </a:lnTo>
                <a:lnTo>
                  <a:pt x="11856554" y="6488519"/>
                </a:lnTo>
                <a:close/>
                <a:moveTo>
                  <a:pt x="11801028" y="6487928"/>
                </a:moveTo>
                <a:cubicBezTo>
                  <a:pt x="11793866" y="6487928"/>
                  <a:pt x="11789067" y="6492358"/>
                  <a:pt x="11789067" y="6498634"/>
                </a:cubicBezTo>
                <a:cubicBezTo>
                  <a:pt x="11789067" y="6503434"/>
                  <a:pt x="11791282" y="6507052"/>
                  <a:pt x="11797780" y="6510374"/>
                </a:cubicBezTo>
                <a:cubicBezTo>
                  <a:pt x="11803096" y="6513254"/>
                  <a:pt x="11803982" y="6514509"/>
                  <a:pt x="11803982" y="6516872"/>
                </a:cubicBezTo>
                <a:cubicBezTo>
                  <a:pt x="11803982" y="6519013"/>
                  <a:pt x="11802727" y="6520859"/>
                  <a:pt x="11798961" y="6520859"/>
                </a:cubicBezTo>
                <a:cubicBezTo>
                  <a:pt x="11796746" y="6520859"/>
                  <a:pt x="11794235" y="6520195"/>
                  <a:pt x="11791356" y="6518644"/>
                </a:cubicBezTo>
                <a:lnTo>
                  <a:pt x="11788845" y="6524699"/>
                </a:lnTo>
                <a:cubicBezTo>
                  <a:pt x="11792242" y="6526619"/>
                  <a:pt x="11795343" y="6527578"/>
                  <a:pt x="11799773" y="6527578"/>
                </a:cubicBezTo>
                <a:cubicBezTo>
                  <a:pt x="11807231" y="6527505"/>
                  <a:pt x="11812326" y="6523517"/>
                  <a:pt x="11812326" y="6516355"/>
                </a:cubicBezTo>
                <a:cubicBezTo>
                  <a:pt x="11812326" y="6511556"/>
                  <a:pt x="11810258" y="6508159"/>
                  <a:pt x="11803465" y="6504541"/>
                </a:cubicBezTo>
                <a:cubicBezTo>
                  <a:pt x="11798149" y="6501662"/>
                  <a:pt x="11797115" y="6500480"/>
                  <a:pt x="11797115" y="6498044"/>
                </a:cubicBezTo>
                <a:cubicBezTo>
                  <a:pt x="11797115" y="6495902"/>
                  <a:pt x="11798592" y="6494425"/>
                  <a:pt x="11801619" y="6494425"/>
                </a:cubicBezTo>
                <a:cubicBezTo>
                  <a:pt x="11804056" y="6494425"/>
                  <a:pt x="11806566" y="6495459"/>
                  <a:pt x="11808781" y="6496419"/>
                </a:cubicBezTo>
                <a:lnTo>
                  <a:pt x="11811144" y="6490512"/>
                </a:lnTo>
                <a:cubicBezTo>
                  <a:pt x="11808117" y="6488888"/>
                  <a:pt x="11804794" y="6487928"/>
                  <a:pt x="11801028" y="6487928"/>
                </a:cubicBezTo>
                <a:close/>
                <a:moveTo>
                  <a:pt x="11773709" y="6487928"/>
                </a:moveTo>
                <a:cubicBezTo>
                  <a:pt x="11766546" y="6487928"/>
                  <a:pt x="11761747" y="6492358"/>
                  <a:pt x="11761747" y="6498634"/>
                </a:cubicBezTo>
                <a:cubicBezTo>
                  <a:pt x="11761747" y="6503434"/>
                  <a:pt x="11763962" y="6507052"/>
                  <a:pt x="11770460" y="6510374"/>
                </a:cubicBezTo>
                <a:cubicBezTo>
                  <a:pt x="11775776" y="6513254"/>
                  <a:pt x="11776662" y="6514509"/>
                  <a:pt x="11776662" y="6516872"/>
                </a:cubicBezTo>
                <a:cubicBezTo>
                  <a:pt x="11776662" y="6519013"/>
                  <a:pt x="11775407" y="6520859"/>
                  <a:pt x="11771641" y="6520859"/>
                </a:cubicBezTo>
                <a:cubicBezTo>
                  <a:pt x="11769426" y="6520859"/>
                  <a:pt x="11766916" y="6520195"/>
                  <a:pt x="11764036" y="6518644"/>
                </a:cubicBezTo>
                <a:lnTo>
                  <a:pt x="11761525" y="6524699"/>
                </a:lnTo>
                <a:cubicBezTo>
                  <a:pt x="11764922" y="6526619"/>
                  <a:pt x="11768023" y="6527578"/>
                  <a:pt x="11772453" y="6527578"/>
                </a:cubicBezTo>
                <a:cubicBezTo>
                  <a:pt x="11779911" y="6527505"/>
                  <a:pt x="11785006" y="6523517"/>
                  <a:pt x="11785006" y="6516355"/>
                </a:cubicBezTo>
                <a:cubicBezTo>
                  <a:pt x="11785006" y="6511556"/>
                  <a:pt x="11782938" y="6508159"/>
                  <a:pt x="11776145" y="6504541"/>
                </a:cubicBezTo>
                <a:cubicBezTo>
                  <a:pt x="11770829" y="6501662"/>
                  <a:pt x="11769795" y="6500480"/>
                  <a:pt x="11769795" y="6498044"/>
                </a:cubicBezTo>
                <a:cubicBezTo>
                  <a:pt x="11769795" y="6495902"/>
                  <a:pt x="11771272" y="6494425"/>
                  <a:pt x="11774299" y="6494425"/>
                </a:cubicBezTo>
                <a:cubicBezTo>
                  <a:pt x="11776736" y="6494425"/>
                  <a:pt x="11779246" y="6495459"/>
                  <a:pt x="11781462" y="6496419"/>
                </a:cubicBezTo>
                <a:lnTo>
                  <a:pt x="11783824" y="6490512"/>
                </a:lnTo>
                <a:cubicBezTo>
                  <a:pt x="11780871" y="6488888"/>
                  <a:pt x="11777474" y="6487928"/>
                  <a:pt x="11773709" y="6487928"/>
                </a:cubicBezTo>
                <a:close/>
                <a:moveTo>
                  <a:pt x="11704375" y="6487928"/>
                </a:moveTo>
                <a:cubicBezTo>
                  <a:pt x="11696918" y="6487928"/>
                  <a:pt x="11691232" y="6494795"/>
                  <a:pt x="11691232" y="6508085"/>
                </a:cubicBezTo>
                <a:cubicBezTo>
                  <a:pt x="11691232" y="6520638"/>
                  <a:pt x="11695884" y="6527578"/>
                  <a:pt x="11702825" y="6527578"/>
                </a:cubicBezTo>
                <a:cubicBezTo>
                  <a:pt x="11706000" y="6527578"/>
                  <a:pt x="11708658" y="6526471"/>
                  <a:pt x="11713457" y="6522484"/>
                </a:cubicBezTo>
                <a:lnTo>
                  <a:pt x="11714270" y="6526914"/>
                </a:lnTo>
                <a:lnTo>
                  <a:pt x="11720915" y="6526914"/>
                </a:lnTo>
                <a:lnTo>
                  <a:pt x="11720915" y="6488592"/>
                </a:lnTo>
                <a:lnTo>
                  <a:pt x="11714270" y="6488592"/>
                </a:lnTo>
                <a:lnTo>
                  <a:pt x="11713457" y="6492875"/>
                </a:lnTo>
                <a:cubicBezTo>
                  <a:pt x="11709323" y="6488592"/>
                  <a:pt x="11706591" y="6487928"/>
                  <a:pt x="11704375" y="6487928"/>
                </a:cubicBezTo>
                <a:close/>
                <a:moveTo>
                  <a:pt x="11616140" y="6487928"/>
                </a:moveTo>
                <a:cubicBezTo>
                  <a:pt x="11612448" y="6487928"/>
                  <a:pt x="11609938" y="6488888"/>
                  <a:pt x="11604991" y="6493023"/>
                </a:cubicBezTo>
                <a:lnTo>
                  <a:pt x="11604178" y="6488592"/>
                </a:lnTo>
                <a:lnTo>
                  <a:pt x="11597459" y="6488592"/>
                </a:lnTo>
                <a:lnTo>
                  <a:pt x="11597459" y="6526914"/>
                </a:lnTo>
                <a:lnTo>
                  <a:pt x="11605581" y="6526914"/>
                </a:lnTo>
                <a:lnTo>
                  <a:pt x="11605581" y="6499594"/>
                </a:lnTo>
                <a:cubicBezTo>
                  <a:pt x="11608535" y="6496788"/>
                  <a:pt x="11610971" y="6495385"/>
                  <a:pt x="11613039" y="6495385"/>
                </a:cubicBezTo>
                <a:cubicBezTo>
                  <a:pt x="11616583" y="6495385"/>
                  <a:pt x="11617838" y="6499077"/>
                  <a:pt x="11617838" y="6503434"/>
                </a:cubicBezTo>
                <a:lnTo>
                  <a:pt x="11617838" y="6526914"/>
                </a:lnTo>
                <a:lnTo>
                  <a:pt x="11625813" y="6526914"/>
                </a:lnTo>
                <a:lnTo>
                  <a:pt x="11625813" y="6499594"/>
                </a:lnTo>
                <a:cubicBezTo>
                  <a:pt x="11628766" y="6496788"/>
                  <a:pt x="11631129" y="6495385"/>
                  <a:pt x="11633270" y="6495385"/>
                </a:cubicBezTo>
                <a:cubicBezTo>
                  <a:pt x="11636741" y="6495385"/>
                  <a:pt x="11638070" y="6499077"/>
                  <a:pt x="11638070" y="6503434"/>
                </a:cubicBezTo>
                <a:lnTo>
                  <a:pt x="11638070" y="6526914"/>
                </a:lnTo>
                <a:lnTo>
                  <a:pt x="11646192" y="6526914"/>
                </a:lnTo>
                <a:lnTo>
                  <a:pt x="11646192" y="6501219"/>
                </a:lnTo>
                <a:cubicBezTo>
                  <a:pt x="11646192" y="6492580"/>
                  <a:pt x="11642278" y="6487928"/>
                  <a:pt x="11636371" y="6487928"/>
                </a:cubicBezTo>
                <a:cubicBezTo>
                  <a:pt x="11632606" y="6487928"/>
                  <a:pt x="11630243" y="6488814"/>
                  <a:pt x="11624484" y="6493392"/>
                </a:cubicBezTo>
                <a:cubicBezTo>
                  <a:pt x="11622933" y="6490069"/>
                  <a:pt x="11620053" y="6487928"/>
                  <a:pt x="11616140" y="6487928"/>
                </a:cubicBezTo>
                <a:close/>
                <a:moveTo>
                  <a:pt x="11571912" y="6487928"/>
                </a:moveTo>
                <a:cubicBezTo>
                  <a:pt x="11564454" y="6487928"/>
                  <a:pt x="11558768" y="6494795"/>
                  <a:pt x="11558768" y="6508085"/>
                </a:cubicBezTo>
                <a:cubicBezTo>
                  <a:pt x="11558768" y="6520638"/>
                  <a:pt x="11563420" y="6527578"/>
                  <a:pt x="11570361" y="6527578"/>
                </a:cubicBezTo>
                <a:cubicBezTo>
                  <a:pt x="11573536" y="6527578"/>
                  <a:pt x="11576194" y="6526471"/>
                  <a:pt x="11580994" y="6522484"/>
                </a:cubicBezTo>
                <a:lnTo>
                  <a:pt x="11581806" y="6526914"/>
                </a:lnTo>
                <a:lnTo>
                  <a:pt x="11588451" y="6526914"/>
                </a:lnTo>
                <a:lnTo>
                  <a:pt x="11588451" y="6488592"/>
                </a:lnTo>
                <a:lnTo>
                  <a:pt x="11581806" y="6488592"/>
                </a:lnTo>
                <a:lnTo>
                  <a:pt x="11580994" y="6492875"/>
                </a:lnTo>
                <a:cubicBezTo>
                  <a:pt x="11576859" y="6488592"/>
                  <a:pt x="11574127" y="6487928"/>
                  <a:pt x="11571912" y="6487928"/>
                </a:cubicBezTo>
                <a:close/>
                <a:moveTo>
                  <a:pt x="11542598" y="6487928"/>
                </a:moveTo>
                <a:cubicBezTo>
                  <a:pt x="11535436" y="6487928"/>
                  <a:pt x="11530637" y="6492358"/>
                  <a:pt x="11530637" y="6498634"/>
                </a:cubicBezTo>
                <a:cubicBezTo>
                  <a:pt x="11530637" y="6503434"/>
                  <a:pt x="11532852" y="6507052"/>
                  <a:pt x="11539349" y="6510374"/>
                </a:cubicBezTo>
                <a:cubicBezTo>
                  <a:pt x="11544666" y="6513254"/>
                  <a:pt x="11545552" y="6514509"/>
                  <a:pt x="11545552" y="6516872"/>
                </a:cubicBezTo>
                <a:cubicBezTo>
                  <a:pt x="11545552" y="6519013"/>
                  <a:pt x="11544296" y="6520859"/>
                  <a:pt x="11540531" y="6520859"/>
                </a:cubicBezTo>
                <a:cubicBezTo>
                  <a:pt x="11538316" y="6520859"/>
                  <a:pt x="11535805" y="6520195"/>
                  <a:pt x="11532925" y="6518644"/>
                </a:cubicBezTo>
                <a:lnTo>
                  <a:pt x="11530415" y="6524699"/>
                </a:lnTo>
                <a:cubicBezTo>
                  <a:pt x="11533812" y="6526619"/>
                  <a:pt x="11536913" y="6527578"/>
                  <a:pt x="11541343" y="6527578"/>
                </a:cubicBezTo>
                <a:cubicBezTo>
                  <a:pt x="11548800" y="6527505"/>
                  <a:pt x="11553895" y="6523517"/>
                  <a:pt x="11553895" y="6516355"/>
                </a:cubicBezTo>
                <a:cubicBezTo>
                  <a:pt x="11553895" y="6511556"/>
                  <a:pt x="11551828" y="6508159"/>
                  <a:pt x="11545035" y="6504541"/>
                </a:cubicBezTo>
                <a:cubicBezTo>
                  <a:pt x="11539719" y="6501662"/>
                  <a:pt x="11538685" y="6500480"/>
                  <a:pt x="11538685" y="6498044"/>
                </a:cubicBezTo>
                <a:cubicBezTo>
                  <a:pt x="11538685" y="6495902"/>
                  <a:pt x="11540162" y="6494425"/>
                  <a:pt x="11543189" y="6494425"/>
                </a:cubicBezTo>
                <a:cubicBezTo>
                  <a:pt x="11545625" y="6494425"/>
                  <a:pt x="11548136" y="6495459"/>
                  <a:pt x="11550351" y="6496419"/>
                </a:cubicBezTo>
                <a:lnTo>
                  <a:pt x="11552714" y="6490512"/>
                </a:lnTo>
                <a:cubicBezTo>
                  <a:pt x="11549760" y="6488888"/>
                  <a:pt x="11546364" y="6487928"/>
                  <a:pt x="11542598" y="6487928"/>
                </a:cubicBezTo>
                <a:close/>
                <a:moveTo>
                  <a:pt x="11655126" y="6475670"/>
                </a:moveTo>
                <a:lnTo>
                  <a:pt x="11655126" y="6526987"/>
                </a:lnTo>
                <a:lnTo>
                  <a:pt x="11663248" y="6526987"/>
                </a:lnTo>
                <a:lnTo>
                  <a:pt x="11663248" y="6499667"/>
                </a:lnTo>
                <a:cubicBezTo>
                  <a:pt x="11666202" y="6496861"/>
                  <a:pt x="11668638" y="6495458"/>
                  <a:pt x="11670779" y="6495458"/>
                </a:cubicBezTo>
                <a:cubicBezTo>
                  <a:pt x="11674324" y="6495458"/>
                  <a:pt x="11675727" y="6499150"/>
                  <a:pt x="11675727" y="6503507"/>
                </a:cubicBezTo>
                <a:lnTo>
                  <a:pt x="11675727" y="6526987"/>
                </a:lnTo>
                <a:lnTo>
                  <a:pt x="11683923" y="6526987"/>
                </a:lnTo>
                <a:lnTo>
                  <a:pt x="11683923" y="6526913"/>
                </a:lnTo>
                <a:lnTo>
                  <a:pt x="11683923" y="6501218"/>
                </a:lnTo>
                <a:cubicBezTo>
                  <a:pt x="11683923" y="6492579"/>
                  <a:pt x="11679861" y="6487927"/>
                  <a:pt x="11673881" y="6487927"/>
                </a:cubicBezTo>
                <a:cubicBezTo>
                  <a:pt x="11670115" y="6487927"/>
                  <a:pt x="11667752" y="6488887"/>
                  <a:pt x="11663248" y="6492579"/>
                </a:cubicBezTo>
                <a:lnTo>
                  <a:pt x="11663248" y="6475670"/>
                </a:lnTo>
                <a:close/>
                <a:moveTo>
                  <a:pt x="11939621" y="6475597"/>
                </a:moveTo>
                <a:lnTo>
                  <a:pt x="11939621" y="6491989"/>
                </a:lnTo>
                <a:cubicBezTo>
                  <a:pt x="11935929" y="6488814"/>
                  <a:pt x="11933788" y="6487854"/>
                  <a:pt x="11931203" y="6487854"/>
                </a:cubicBezTo>
                <a:cubicBezTo>
                  <a:pt x="11923746" y="6487854"/>
                  <a:pt x="11918060" y="6494721"/>
                  <a:pt x="11918060" y="6508012"/>
                </a:cubicBezTo>
                <a:cubicBezTo>
                  <a:pt x="11918060" y="6520564"/>
                  <a:pt x="11922712" y="6527505"/>
                  <a:pt x="11929653" y="6527505"/>
                </a:cubicBezTo>
                <a:cubicBezTo>
                  <a:pt x="11932754" y="6527505"/>
                  <a:pt x="11935486" y="6526397"/>
                  <a:pt x="11940285" y="6522410"/>
                </a:cubicBezTo>
                <a:lnTo>
                  <a:pt x="11941098" y="6526840"/>
                </a:lnTo>
                <a:lnTo>
                  <a:pt x="11947743" y="6526840"/>
                </a:lnTo>
                <a:lnTo>
                  <a:pt x="11947743" y="6475597"/>
                </a:lnTo>
                <a:close/>
                <a:moveTo>
                  <a:pt x="11902481" y="6475597"/>
                </a:moveTo>
                <a:lnTo>
                  <a:pt x="11902481" y="6491989"/>
                </a:lnTo>
                <a:cubicBezTo>
                  <a:pt x="11898789" y="6488814"/>
                  <a:pt x="11896648" y="6487854"/>
                  <a:pt x="11894063" y="6487854"/>
                </a:cubicBezTo>
                <a:cubicBezTo>
                  <a:pt x="11886606" y="6487854"/>
                  <a:pt x="11880920" y="6494721"/>
                  <a:pt x="11880920" y="6508012"/>
                </a:cubicBezTo>
                <a:cubicBezTo>
                  <a:pt x="11880920" y="6520564"/>
                  <a:pt x="11885572" y="6527505"/>
                  <a:pt x="11892513" y="6527505"/>
                </a:cubicBezTo>
                <a:cubicBezTo>
                  <a:pt x="11895614" y="6527505"/>
                  <a:pt x="11898346" y="6526397"/>
                  <a:pt x="11903145" y="6522410"/>
                </a:cubicBezTo>
                <a:lnTo>
                  <a:pt x="11903957" y="6526840"/>
                </a:lnTo>
                <a:lnTo>
                  <a:pt x="11910603" y="6526840"/>
                </a:lnTo>
                <a:lnTo>
                  <a:pt x="11910603" y="6475597"/>
                </a:lnTo>
                <a:close/>
                <a:moveTo>
                  <a:pt x="11819192" y="6475597"/>
                </a:moveTo>
                <a:lnTo>
                  <a:pt x="11819192" y="6526914"/>
                </a:lnTo>
                <a:lnTo>
                  <a:pt x="11827314" y="6526914"/>
                </a:lnTo>
                <a:lnTo>
                  <a:pt x="11827314" y="6507864"/>
                </a:lnTo>
                <a:lnTo>
                  <a:pt x="11827388" y="6507864"/>
                </a:lnTo>
                <a:lnTo>
                  <a:pt x="11838021" y="6526914"/>
                </a:lnTo>
                <a:lnTo>
                  <a:pt x="11847693" y="6526914"/>
                </a:lnTo>
                <a:lnTo>
                  <a:pt x="11835067" y="6505280"/>
                </a:lnTo>
                <a:lnTo>
                  <a:pt x="11845700" y="6488592"/>
                </a:lnTo>
                <a:lnTo>
                  <a:pt x="11836618" y="6488592"/>
                </a:lnTo>
                <a:lnTo>
                  <a:pt x="11827388" y="6504467"/>
                </a:lnTo>
                <a:lnTo>
                  <a:pt x="11827314" y="6504467"/>
                </a:lnTo>
                <a:lnTo>
                  <a:pt x="11827314" y="6475597"/>
                </a:lnTo>
                <a:close/>
                <a:moveTo>
                  <a:pt x="11746980" y="6475597"/>
                </a:moveTo>
                <a:lnTo>
                  <a:pt x="11746980" y="6526914"/>
                </a:lnTo>
                <a:lnTo>
                  <a:pt x="11755102" y="6526914"/>
                </a:lnTo>
                <a:lnTo>
                  <a:pt x="11755102" y="6475597"/>
                </a:lnTo>
                <a:close/>
                <a:moveTo>
                  <a:pt x="11729849" y="6475597"/>
                </a:moveTo>
                <a:lnTo>
                  <a:pt x="11729849" y="6526914"/>
                </a:lnTo>
                <a:lnTo>
                  <a:pt x="11737971" y="6526914"/>
                </a:lnTo>
                <a:lnTo>
                  <a:pt x="11737971" y="6475597"/>
                </a:lnTo>
                <a:close/>
                <a:moveTo>
                  <a:pt x="11711021" y="6475597"/>
                </a:moveTo>
                <a:lnTo>
                  <a:pt x="11711021" y="6483276"/>
                </a:lnTo>
                <a:lnTo>
                  <a:pt x="11717888" y="6483276"/>
                </a:lnTo>
                <a:lnTo>
                  <a:pt x="11717888" y="6475597"/>
                </a:lnTo>
                <a:close/>
                <a:moveTo>
                  <a:pt x="11697287" y="6475597"/>
                </a:moveTo>
                <a:lnTo>
                  <a:pt x="11697287" y="6483276"/>
                </a:lnTo>
                <a:lnTo>
                  <a:pt x="11704154" y="6483276"/>
                </a:lnTo>
                <a:lnTo>
                  <a:pt x="11704154" y="6475597"/>
                </a:lnTo>
                <a:close/>
                <a:moveTo>
                  <a:pt x="11726748" y="6411359"/>
                </a:moveTo>
                <a:cubicBezTo>
                  <a:pt x="11728742" y="6411359"/>
                  <a:pt x="11730957" y="6412762"/>
                  <a:pt x="11733837" y="6415567"/>
                </a:cubicBezTo>
                <a:lnTo>
                  <a:pt x="11733837" y="6431738"/>
                </a:lnTo>
                <a:cubicBezTo>
                  <a:pt x="11730883" y="6434544"/>
                  <a:pt x="11728373" y="6436020"/>
                  <a:pt x="11726379" y="6436020"/>
                </a:cubicBezTo>
                <a:cubicBezTo>
                  <a:pt x="11722687" y="6436020"/>
                  <a:pt x="11720472" y="6431516"/>
                  <a:pt x="11720472" y="6423763"/>
                </a:cubicBezTo>
                <a:cubicBezTo>
                  <a:pt x="11720472" y="6415789"/>
                  <a:pt x="11723130" y="6411359"/>
                  <a:pt x="11726748" y="6411359"/>
                </a:cubicBezTo>
                <a:close/>
                <a:moveTo>
                  <a:pt x="11672478" y="6411358"/>
                </a:moveTo>
                <a:cubicBezTo>
                  <a:pt x="11674472" y="6411358"/>
                  <a:pt x="11676687" y="6412761"/>
                  <a:pt x="11679566" y="6415419"/>
                </a:cubicBezTo>
                <a:lnTo>
                  <a:pt x="11679566" y="6431885"/>
                </a:lnTo>
                <a:cubicBezTo>
                  <a:pt x="11676613" y="6434617"/>
                  <a:pt x="11674176" y="6436094"/>
                  <a:pt x="11672109" y="6436094"/>
                </a:cubicBezTo>
                <a:cubicBezTo>
                  <a:pt x="11668417" y="6436094"/>
                  <a:pt x="11666202" y="6431663"/>
                  <a:pt x="11666202" y="6423837"/>
                </a:cubicBezTo>
                <a:cubicBezTo>
                  <a:pt x="11666202" y="6415788"/>
                  <a:pt x="11668860" y="6411358"/>
                  <a:pt x="11672478" y="6411358"/>
                </a:cubicBezTo>
                <a:close/>
                <a:moveTo>
                  <a:pt x="11968935" y="6410990"/>
                </a:moveTo>
                <a:cubicBezTo>
                  <a:pt x="11974694" y="6410990"/>
                  <a:pt x="11976687" y="6416010"/>
                  <a:pt x="11976687" y="6423690"/>
                </a:cubicBezTo>
                <a:cubicBezTo>
                  <a:pt x="11976687" y="6431147"/>
                  <a:pt x="11974694" y="6436316"/>
                  <a:pt x="11968861" y="6436316"/>
                </a:cubicBezTo>
                <a:cubicBezTo>
                  <a:pt x="11963028" y="6436316"/>
                  <a:pt x="11961108" y="6431369"/>
                  <a:pt x="11961108" y="6423690"/>
                </a:cubicBezTo>
                <a:cubicBezTo>
                  <a:pt x="11961108" y="6416232"/>
                  <a:pt x="11963101" y="6410990"/>
                  <a:pt x="11968935" y="6410990"/>
                </a:cubicBezTo>
                <a:close/>
                <a:moveTo>
                  <a:pt x="11859655" y="6410473"/>
                </a:moveTo>
                <a:cubicBezTo>
                  <a:pt x="11864455" y="6410473"/>
                  <a:pt x="11866153" y="6414534"/>
                  <a:pt x="11866153" y="6419481"/>
                </a:cubicBezTo>
                <a:lnTo>
                  <a:pt x="11866153" y="6419998"/>
                </a:lnTo>
                <a:lnTo>
                  <a:pt x="11852789" y="6419998"/>
                </a:lnTo>
                <a:cubicBezTo>
                  <a:pt x="11852936" y="6415198"/>
                  <a:pt x="11854782" y="6410473"/>
                  <a:pt x="11859655" y="6410473"/>
                </a:cubicBezTo>
                <a:close/>
                <a:moveTo>
                  <a:pt x="11801915" y="6410473"/>
                </a:moveTo>
                <a:cubicBezTo>
                  <a:pt x="11806714" y="6410473"/>
                  <a:pt x="11808412" y="6414534"/>
                  <a:pt x="11808412" y="6419481"/>
                </a:cubicBezTo>
                <a:lnTo>
                  <a:pt x="11808412" y="6419998"/>
                </a:lnTo>
                <a:lnTo>
                  <a:pt x="11795048" y="6419998"/>
                </a:lnTo>
                <a:cubicBezTo>
                  <a:pt x="11795196" y="6415198"/>
                  <a:pt x="11797041" y="6410473"/>
                  <a:pt x="11801915" y="6410473"/>
                </a:cubicBezTo>
                <a:close/>
                <a:moveTo>
                  <a:pt x="11696771" y="6404566"/>
                </a:moveTo>
                <a:lnTo>
                  <a:pt x="11696771" y="6442887"/>
                </a:lnTo>
                <a:lnTo>
                  <a:pt x="11704893" y="6442887"/>
                </a:lnTo>
                <a:lnTo>
                  <a:pt x="11704893" y="6404566"/>
                </a:lnTo>
                <a:close/>
                <a:moveTo>
                  <a:pt x="11586162" y="6404492"/>
                </a:moveTo>
                <a:lnTo>
                  <a:pt x="11597016" y="6443256"/>
                </a:lnTo>
                <a:cubicBezTo>
                  <a:pt x="11595540" y="6447022"/>
                  <a:pt x="11592365" y="6449163"/>
                  <a:pt x="11589264" y="6450714"/>
                </a:cubicBezTo>
                <a:lnTo>
                  <a:pt x="11592882" y="6456769"/>
                </a:lnTo>
                <a:cubicBezTo>
                  <a:pt x="11600634" y="6453224"/>
                  <a:pt x="11606172" y="6447391"/>
                  <a:pt x="11608904" y="6436980"/>
                </a:cubicBezTo>
                <a:lnTo>
                  <a:pt x="11617322" y="6404566"/>
                </a:lnTo>
                <a:lnTo>
                  <a:pt x="11608535" y="6404566"/>
                </a:lnTo>
                <a:lnTo>
                  <a:pt x="11603736" y="6425905"/>
                </a:lnTo>
                <a:lnTo>
                  <a:pt x="11602185" y="6434396"/>
                </a:lnTo>
                <a:lnTo>
                  <a:pt x="11602111" y="6434396"/>
                </a:lnTo>
                <a:lnTo>
                  <a:pt x="11600856" y="6427381"/>
                </a:lnTo>
                <a:lnTo>
                  <a:pt x="11595171" y="6404492"/>
                </a:lnTo>
                <a:close/>
                <a:moveTo>
                  <a:pt x="12008807" y="6403901"/>
                </a:moveTo>
                <a:cubicBezTo>
                  <a:pt x="12005853" y="6403901"/>
                  <a:pt x="12004303" y="6404640"/>
                  <a:pt x="11999798" y="6409513"/>
                </a:cubicBezTo>
                <a:lnTo>
                  <a:pt x="11999060" y="6404566"/>
                </a:lnTo>
                <a:lnTo>
                  <a:pt x="11992267" y="6404566"/>
                </a:lnTo>
                <a:lnTo>
                  <a:pt x="11992267" y="6442887"/>
                </a:lnTo>
                <a:lnTo>
                  <a:pt x="12000389" y="6442887"/>
                </a:lnTo>
                <a:lnTo>
                  <a:pt x="12000389" y="6416453"/>
                </a:lnTo>
                <a:cubicBezTo>
                  <a:pt x="12003490" y="6413500"/>
                  <a:pt x="12005189" y="6412245"/>
                  <a:pt x="12008142" y="6412245"/>
                </a:cubicBezTo>
                <a:lnTo>
                  <a:pt x="12010431" y="6412245"/>
                </a:lnTo>
                <a:lnTo>
                  <a:pt x="12010431" y="6403901"/>
                </a:lnTo>
                <a:close/>
                <a:moveTo>
                  <a:pt x="11969008" y="6403901"/>
                </a:moveTo>
                <a:cubicBezTo>
                  <a:pt x="11957933" y="6403901"/>
                  <a:pt x="11952764" y="6411802"/>
                  <a:pt x="11952764" y="6423837"/>
                </a:cubicBezTo>
                <a:cubicBezTo>
                  <a:pt x="11952764" y="6437866"/>
                  <a:pt x="11958080" y="6443478"/>
                  <a:pt x="11968491" y="6443478"/>
                </a:cubicBezTo>
                <a:lnTo>
                  <a:pt x="11968713" y="6443478"/>
                </a:lnTo>
                <a:cubicBezTo>
                  <a:pt x="11979789" y="6443478"/>
                  <a:pt x="11984957" y="6435577"/>
                  <a:pt x="11984957" y="6423542"/>
                </a:cubicBezTo>
                <a:cubicBezTo>
                  <a:pt x="11984957" y="6409513"/>
                  <a:pt x="11979641" y="6403901"/>
                  <a:pt x="11969230" y="6403901"/>
                </a:cubicBezTo>
                <a:close/>
                <a:moveTo>
                  <a:pt x="11900487" y="6403901"/>
                </a:moveTo>
                <a:cubicBezTo>
                  <a:pt x="11896722" y="6403901"/>
                  <a:pt x="11894211" y="6404861"/>
                  <a:pt x="11889264" y="6408996"/>
                </a:cubicBezTo>
                <a:lnTo>
                  <a:pt x="11888452" y="6404566"/>
                </a:lnTo>
                <a:lnTo>
                  <a:pt x="11881733" y="6404566"/>
                </a:lnTo>
                <a:lnTo>
                  <a:pt x="11881733" y="6442887"/>
                </a:lnTo>
                <a:lnTo>
                  <a:pt x="11889855" y="6442887"/>
                </a:lnTo>
                <a:lnTo>
                  <a:pt x="11889855" y="6415567"/>
                </a:lnTo>
                <a:cubicBezTo>
                  <a:pt x="11892808" y="6412762"/>
                  <a:pt x="11895245" y="6411359"/>
                  <a:pt x="11897386" y="6411359"/>
                </a:cubicBezTo>
                <a:cubicBezTo>
                  <a:pt x="11900857" y="6411359"/>
                  <a:pt x="11902333" y="6415051"/>
                  <a:pt x="11902333" y="6419407"/>
                </a:cubicBezTo>
                <a:lnTo>
                  <a:pt x="11902333" y="6442887"/>
                </a:lnTo>
                <a:lnTo>
                  <a:pt x="11910529" y="6442887"/>
                </a:lnTo>
                <a:lnTo>
                  <a:pt x="11910529" y="6417192"/>
                </a:lnTo>
                <a:cubicBezTo>
                  <a:pt x="11910529" y="6408553"/>
                  <a:pt x="11906468" y="6403901"/>
                  <a:pt x="11900487" y="6403901"/>
                </a:cubicBezTo>
                <a:close/>
                <a:moveTo>
                  <a:pt x="11725419" y="6403901"/>
                </a:moveTo>
                <a:cubicBezTo>
                  <a:pt x="11717962" y="6403901"/>
                  <a:pt x="11712276" y="6410768"/>
                  <a:pt x="11712276" y="6423985"/>
                </a:cubicBezTo>
                <a:cubicBezTo>
                  <a:pt x="11712276" y="6436390"/>
                  <a:pt x="11716928" y="6443404"/>
                  <a:pt x="11723869" y="6443404"/>
                </a:cubicBezTo>
                <a:cubicBezTo>
                  <a:pt x="11727191" y="6443404"/>
                  <a:pt x="11729850" y="6442223"/>
                  <a:pt x="11733911" y="6438752"/>
                </a:cubicBezTo>
                <a:lnTo>
                  <a:pt x="11733911" y="6442666"/>
                </a:lnTo>
                <a:cubicBezTo>
                  <a:pt x="11733911" y="6447317"/>
                  <a:pt x="11732508" y="6450345"/>
                  <a:pt x="11725346" y="6450345"/>
                </a:cubicBezTo>
                <a:lnTo>
                  <a:pt x="11717150" y="6450345"/>
                </a:lnTo>
                <a:lnTo>
                  <a:pt x="11718257" y="6456326"/>
                </a:lnTo>
                <a:cubicBezTo>
                  <a:pt x="11720620" y="6456695"/>
                  <a:pt x="11723869" y="6456842"/>
                  <a:pt x="11727044" y="6456842"/>
                </a:cubicBezTo>
                <a:cubicBezTo>
                  <a:pt x="11735092" y="6456842"/>
                  <a:pt x="11741959" y="6453151"/>
                  <a:pt x="11741959" y="6441484"/>
                </a:cubicBezTo>
                <a:lnTo>
                  <a:pt x="11741959" y="6404566"/>
                </a:lnTo>
                <a:lnTo>
                  <a:pt x="11735314" y="6404566"/>
                </a:lnTo>
                <a:lnTo>
                  <a:pt x="11734501" y="6408848"/>
                </a:lnTo>
                <a:cubicBezTo>
                  <a:pt x="11730588" y="6404935"/>
                  <a:pt x="11728078" y="6403901"/>
                  <a:pt x="11725419" y="6403901"/>
                </a:cubicBezTo>
                <a:close/>
                <a:moveTo>
                  <a:pt x="11640802" y="6403901"/>
                </a:moveTo>
                <a:cubicBezTo>
                  <a:pt x="11637036" y="6403901"/>
                  <a:pt x="11634526" y="6404861"/>
                  <a:pt x="11629579" y="6408996"/>
                </a:cubicBezTo>
                <a:lnTo>
                  <a:pt x="11628766" y="6404566"/>
                </a:lnTo>
                <a:lnTo>
                  <a:pt x="11622047" y="6404566"/>
                </a:lnTo>
                <a:lnTo>
                  <a:pt x="11622047" y="6442887"/>
                </a:lnTo>
                <a:lnTo>
                  <a:pt x="11630169" y="6442887"/>
                </a:lnTo>
                <a:lnTo>
                  <a:pt x="11630169" y="6415567"/>
                </a:lnTo>
                <a:cubicBezTo>
                  <a:pt x="11633123" y="6412762"/>
                  <a:pt x="11635559" y="6411359"/>
                  <a:pt x="11637701" y="6411359"/>
                </a:cubicBezTo>
                <a:cubicBezTo>
                  <a:pt x="11641245" y="6411359"/>
                  <a:pt x="11642648" y="6415051"/>
                  <a:pt x="11642648" y="6419407"/>
                </a:cubicBezTo>
                <a:lnTo>
                  <a:pt x="11642648" y="6442887"/>
                </a:lnTo>
                <a:lnTo>
                  <a:pt x="11650770" y="6442887"/>
                </a:lnTo>
                <a:lnTo>
                  <a:pt x="11650770" y="6417192"/>
                </a:lnTo>
                <a:cubicBezTo>
                  <a:pt x="11650770" y="6408553"/>
                  <a:pt x="11646709" y="6403901"/>
                  <a:pt x="11640802" y="6403901"/>
                </a:cubicBezTo>
                <a:close/>
                <a:moveTo>
                  <a:pt x="11860320" y="6403827"/>
                </a:moveTo>
                <a:cubicBezTo>
                  <a:pt x="11850500" y="6403827"/>
                  <a:pt x="11844593" y="6410473"/>
                  <a:pt x="11844593" y="6423837"/>
                </a:cubicBezTo>
                <a:cubicBezTo>
                  <a:pt x="11844593" y="6437497"/>
                  <a:pt x="11848949" y="6443404"/>
                  <a:pt x="11859434" y="6443404"/>
                </a:cubicBezTo>
                <a:cubicBezTo>
                  <a:pt x="11864086" y="6443478"/>
                  <a:pt x="11868590" y="6442592"/>
                  <a:pt x="11873537" y="6440598"/>
                </a:cubicBezTo>
                <a:lnTo>
                  <a:pt x="11872060" y="6434765"/>
                </a:lnTo>
                <a:cubicBezTo>
                  <a:pt x="11867999" y="6435946"/>
                  <a:pt x="11863495" y="6436685"/>
                  <a:pt x="11860615" y="6436685"/>
                </a:cubicBezTo>
                <a:cubicBezTo>
                  <a:pt x="11855151" y="6436685"/>
                  <a:pt x="11852862" y="6433584"/>
                  <a:pt x="11852862" y="6426200"/>
                </a:cubicBezTo>
                <a:lnTo>
                  <a:pt x="11873980" y="6426200"/>
                </a:lnTo>
                <a:cubicBezTo>
                  <a:pt x="11874128" y="6424502"/>
                  <a:pt x="11874201" y="6422213"/>
                  <a:pt x="11874201" y="6420662"/>
                </a:cubicBezTo>
                <a:cubicBezTo>
                  <a:pt x="11874201" y="6409660"/>
                  <a:pt x="11868737" y="6403827"/>
                  <a:pt x="11860320" y="6403827"/>
                </a:cubicBezTo>
                <a:close/>
                <a:moveTo>
                  <a:pt x="11802579" y="6403827"/>
                </a:moveTo>
                <a:cubicBezTo>
                  <a:pt x="11792759" y="6403827"/>
                  <a:pt x="11786852" y="6410473"/>
                  <a:pt x="11786852" y="6423837"/>
                </a:cubicBezTo>
                <a:cubicBezTo>
                  <a:pt x="11786852" y="6437497"/>
                  <a:pt x="11791208" y="6443404"/>
                  <a:pt x="11801693" y="6443404"/>
                </a:cubicBezTo>
                <a:cubicBezTo>
                  <a:pt x="11806345" y="6443478"/>
                  <a:pt x="11810849" y="6442592"/>
                  <a:pt x="11815796" y="6440598"/>
                </a:cubicBezTo>
                <a:lnTo>
                  <a:pt x="11814319" y="6434765"/>
                </a:lnTo>
                <a:cubicBezTo>
                  <a:pt x="11810258" y="6435946"/>
                  <a:pt x="11805754" y="6436685"/>
                  <a:pt x="11802875" y="6436685"/>
                </a:cubicBezTo>
                <a:cubicBezTo>
                  <a:pt x="11797411" y="6436685"/>
                  <a:pt x="11795122" y="6433584"/>
                  <a:pt x="11795122" y="6426200"/>
                </a:cubicBezTo>
                <a:lnTo>
                  <a:pt x="11816239" y="6426200"/>
                </a:lnTo>
                <a:cubicBezTo>
                  <a:pt x="11816387" y="6424502"/>
                  <a:pt x="11816461" y="6422213"/>
                  <a:pt x="11816461" y="6420662"/>
                </a:cubicBezTo>
                <a:cubicBezTo>
                  <a:pt x="11816461" y="6409660"/>
                  <a:pt x="11810997" y="6403827"/>
                  <a:pt x="11802579" y="6403827"/>
                </a:cubicBezTo>
                <a:close/>
                <a:moveTo>
                  <a:pt x="11832483" y="6392530"/>
                </a:moveTo>
                <a:lnTo>
                  <a:pt x="11824435" y="6393712"/>
                </a:lnTo>
                <a:lnTo>
                  <a:pt x="11824435" y="6404566"/>
                </a:lnTo>
                <a:lnTo>
                  <a:pt x="11819193" y="6404566"/>
                </a:lnTo>
                <a:lnTo>
                  <a:pt x="11819193" y="6410990"/>
                </a:lnTo>
                <a:lnTo>
                  <a:pt x="11824435" y="6410990"/>
                </a:lnTo>
                <a:lnTo>
                  <a:pt x="11824435" y="6433879"/>
                </a:lnTo>
                <a:cubicBezTo>
                  <a:pt x="11824435" y="6441632"/>
                  <a:pt x="11828127" y="6443478"/>
                  <a:pt x="11832779" y="6443478"/>
                </a:cubicBezTo>
                <a:cubicBezTo>
                  <a:pt x="11835289" y="6443478"/>
                  <a:pt x="11838095" y="6442961"/>
                  <a:pt x="11840089" y="6442370"/>
                </a:cubicBezTo>
                <a:lnTo>
                  <a:pt x="11839572" y="6436094"/>
                </a:lnTo>
                <a:cubicBezTo>
                  <a:pt x="11838169" y="6436316"/>
                  <a:pt x="11836914" y="6436463"/>
                  <a:pt x="11835880" y="6436463"/>
                </a:cubicBezTo>
                <a:cubicBezTo>
                  <a:pt x="11833148" y="6436463"/>
                  <a:pt x="11832483" y="6435503"/>
                  <a:pt x="11832483" y="6432402"/>
                </a:cubicBezTo>
                <a:lnTo>
                  <a:pt x="11832483" y="6410990"/>
                </a:lnTo>
                <a:lnTo>
                  <a:pt x="11840089" y="6410990"/>
                </a:lnTo>
                <a:lnTo>
                  <a:pt x="11840089" y="6404566"/>
                </a:lnTo>
                <a:lnTo>
                  <a:pt x="11832483" y="6404566"/>
                </a:lnTo>
                <a:close/>
                <a:moveTo>
                  <a:pt x="11535067" y="6392530"/>
                </a:moveTo>
                <a:lnTo>
                  <a:pt x="11531449" y="6442887"/>
                </a:lnTo>
                <a:lnTo>
                  <a:pt x="11539497" y="6442887"/>
                </a:lnTo>
                <a:lnTo>
                  <a:pt x="11542008" y="6402867"/>
                </a:lnTo>
                <a:lnTo>
                  <a:pt x="11542082" y="6402867"/>
                </a:lnTo>
                <a:lnTo>
                  <a:pt x="11553526" y="6442887"/>
                </a:lnTo>
                <a:lnTo>
                  <a:pt x="11560541" y="6442887"/>
                </a:lnTo>
                <a:lnTo>
                  <a:pt x="11571986" y="6402867"/>
                </a:lnTo>
                <a:lnTo>
                  <a:pt x="11572059" y="6402867"/>
                </a:lnTo>
                <a:lnTo>
                  <a:pt x="11574570" y="6442887"/>
                </a:lnTo>
                <a:lnTo>
                  <a:pt x="11583135" y="6442887"/>
                </a:lnTo>
                <a:lnTo>
                  <a:pt x="11579517" y="6392530"/>
                </a:lnTo>
                <a:lnTo>
                  <a:pt x="11567703" y="6392530"/>
                </a:lnTo>
                <a:lnTo>
                  <a:pt x="11557661" y="6427381"/>
                </a:lnTo>
                <a:lnTo>
                  <a:pt x="11557587" y="6427381"/>
                </a:lnTo>
                <a:lnTo>
                  <a:pt x="11547398" y="6392530"/>
                </a:lnTo>
                <a:close/>
                <a:moveTo>
                  <a:pt x="11972331" y="6391570"/>
                </a:moveTo>
                <a:lnTo>
                  <a:pt x="11972331" y="6399249"/>
                </a:lnTo>
                <a:lnTo>
                  <a:pt x="11979198" y="6399249"/>
                </a:lnTo>
                <a:lnTo>
                  <a:pt x="11979198" y="6391570"/>
                </a:lnTo>
                <a:close/>
                <a:moveTo>
                  <a:pt x="11958597" y="6391570"/>
                </a:moveTo>
                <a:lnTo>
                  <a:pt x="11958597" y="6399249"/>
                </a:lnTo>
                <a:lnTo>
                  <a:pt x="11965464" y="6399249"/>
                </a:lnTo>
                <a:lnTo>
                  <a:pt x="11965464" y="6391570"/>
                </a:lnTo>
                <a:close/>
                <a:moveTo>
                  <a:pt x="11750893" y="6391570"/>
                </a:moveTo>
                <a:lnTo>
                  <a:pt x="11750893" y="6442887"/>
                </a:lnTo>
                <a:lnTo>
                  <a:pt x="11759015" y="6442887"/>
                </a:lnTo>
                <a:lnTo>
                  <a:pt x="11759015" y="6415567"/>
                </a:lnTo>
                <a:cubicBezTo>
                  <a:pt x="11761969" y="6412762"/>
                  <a:pt x="11764405" y="6411359"/>
                  <a:pt x="11766547" y="6411359"/>
                </a:cubicBezTo>
                <a:cubicBezTo>
                  <a:pt x="11770017" y="6411359"/>
                  <a:pt x="11771494" y="6415051"/>
                  <a:pt x="11771494" y="6419407"/>
                </a:cubicBezTo>
                <a:lnTo>
                  <a:pt x="11771494" y="6442887"/>
                </a:lnTo>
                <a:lnTo>
                  <a:pt x="11779690" y="6442887"/>
                </a:lnTo>
                <a:lnTo>
                  <a:pt x="11779690" y="6417192"/>
                </a:lnTo>
                <a:cubicBezTo>
                  <a:pt x="11779690" y="6408553"/>
                  <a:pt x="11775629" y="6403901"/>
                  <a:pt x="11769648" y="6403901"/>
                </a:cubicBezTo>
                <a:cubicBezTo>
                  <a:pt x="11765882" y="6403901"/>
                  <a:pt x="11763519" y="6404861"/>
                  <a:pt x="11759015" y="6408553"/>
                </a:cubicBezTo>
                <a:lnTo>
                  <a:pt x="11759015" y="6391570"/>
                </a:lnTo>
                <a:close/>
                <a:moveTo>
                  <a:pt x="11696770" y="6391570"/>
                </a:moveTo>
                <a:lnTo>
                  <a:pt x="11696770" y="6399914"/>
                </a:lnTo>
                <a:lnTo>
                  <a:pt x="11704892" y="6399914"/>
                </a:lnTo>
                <a:lnTo>
                  <a:pt x="11704892" y="6391570"/>
                </a:lnTo>
                <a:close/>
                <a:moveTo>
                  <a:pt x="11679566" y="6391496"/>
                </a:moveTo>
                <a:lnTo>
                  <a:pt x="11679566" y="6391570"/>
                </a:lnTo>
                <a:lnTo>
                  <a:pt x="11679566" y="6407962"/>
                </a:lnTo>
                <a:cubicBezTo>
                  <a:pt x="11675875" y="6404713"/>
                  <a:pt x="11673733" y="6403827"/>
                  <a:pt x="11671149" y="6403827"/>
                </a:cubicBezTo>
                <a:cubicBezTo>
                  <a:pt x="11663691" y="6403827"/>
                  <a:pt x="11658006" y="6410694"/>
                  <a:pt x="11658006" y="6423984"/>
                </a:cubicBezTo>
                <a:cubicBezTo>
                  <a:pt x="11658006" y="6436537"/>
                  <a:pt x="11662658" y="6443477"/>
                  <a:pt x="11669598" y="6443477"/>
                </a:cubicBezTo>
                <a:cubicBezTo>
                  <a:pt x="11672700" y="6443477"/>
                  <a:pt x="11675432" y="6442370"/>
                  <a:pt x="11680231" y="6438383"/>
                </a:cubicBezTo>
                <a:lnTo>
                  <a:pt x="11681043" y="6442813"/>
                </a:lnTo>
                <a:lnTo>
                  <a:pt x="11687762" y="6442813"/>
                </a:lnTo>
                <a:lnTo>
                  <a:pt x="11687762" y="6391496"/>
                </a:lnTo>
                <a:close/>
                <a:moveTo>
                  <a:pt x="11947005" y="6388543"/>
                </a:moveTo>
                <a:cubicBezTo>
                  <a:pt x="11939547" y="6388543"/>
                  <a:pt x="11936151" y="6392530"/>
                  <a:pt x="11936151" y="6400209"/>
                </a:cubicBezTo>
                <a:lnTo>
                  <a:pt x="11936151" y="6404640"/>
                </a:lnTo>
                <a:lnTo>
                  <a:pt x="11930908" y="6404640"/>
                </a:lnTo>
                <a:lnTo>
                  <a:pt x="11930908" y="6411063"/>
                </a:lnTo>
                <a:lnTo>
                  <a:pt x="11936151" y="6411063"/>
                </a:lnTo>
                <a:lnTo>
                  <a:pt x="11936151" y="6442961"/>
                </a:lnTo>
                <a:lnTo>
                  <a:pt x="11944199" y="6442961"/>
                </a:lnTo>
                <a:lnTo>
                  <a:pt x="11944199" y="6411063"/>
                </a:lnTo>
                <a:lnTo>
                  <a:pt x="11950697" y="6411063"/>
                </a:lnTo>
                <a:lnTo>
                  <a:pt x="11950697" y="6404566"/>
                </a:lnTo>
                <a:lnTo>
                  <a:pt x="11944199" y="6404566"/>
                </a:lnTo>
                <a:lnTo>
                  <a:pt x="11944199" y="6400135"/>
                </a:lnTo>
                <a:cubicBezTo>
                  <a:pt x="11944199" y="6396591"/>
                  <a:pt x="11945233" y="6394819"/>
                  <a:pt x="11948408" y="6394819"/>
                </a:cubicBezTo>
                <a:cubicBezTo>
                  <a:pt x="11949441" y="6394819"/>
                  <a:pt x="11950771" y="6394967"/>
                  <a:pt x="11951730" y="6395115"/>
                </a:cubicBezTo>
                <a:lnTo>
                  <a:pt x="11952247" y="6389134"/>
                </a:lnTo>
                <a:cubicBezTo>
                  <a:pt x="11950623" y="6388691"/>
                  <a:pt x="11948998" y="6388543"/>
                  <a:pt x="11947005" y="6388543"/>
                </a:cubicBezTo>
                <a:close/>
                <a:moveTo>
                  <a:pt x="11174889" y="6357310"/>
                </a:moveTo>
                <a:lnTo>
                  <a:pt x="11129332" y="6402794"/>
                </a:lnTo>
                <a:lnTo>
                  <a:pt x="11129332" y="6423246"/>
                </a:lnTo>
                <a:lnTo>
                  <a:pt x="11195269" y="6357310"/>
                </a:lnTo>
                <a:close/>
                <a:moveTo>
                  <a:pt x="11129258" y="6357310"/>
                </a:moveTo>
                <a:lnTo>
                  <a:pt x="11129184" y="6382488"/>
                </a:lnTo>
                <a:lnTo>
                  <a:pt x="11154437" y="6357310"/>
                </a:lnTo>
                <a:close/>
                <a:moveTo>
                  <a:pt x="11277375" y="6296025"/>
                </a:moveTo>
                <a:lnTo>
                  <a:pt x="11068047" y="6505353"/>
                </a:lnTo>
                <a:lnTo>
                  <a:pt x="11078237" y="6515543"/>
                </a:lnTo>
                <a:lnTo>
                  <a:pt x="11129332" y="6464448"/>
                </a:lnTo>
                <a:lnTo>
                  <a:pt x="11129332" y="6484901"/>
                </a:lnTo>
                <a:lnTo>
                  <a:pt x="11088500" y="6525733"/>
                </a:lnTo>
                <a:lnTo>
                  <a:pt x="11098689" y="6535922"/>
                </a:lnTo>
                <a:lnTo>
                  <a:pt x="11129332" y="6505280"/>
                </a:lnTo>
                <a:lnTo>
                  <a:pt x="11129332" y="6525733"/>
                </a:lnTo>
                <a:lnTo>
                  <a:pt x="11108879" y="6546185"/>
                </a:lnTo>
                <a:lnTo>
                  <a:pt x="11119069" y="6556375"/>
                </a:lnTo>
                <a:lnTo>
                  <a:pt x="11129258" y="6546185"/>
                </a:lnTo>
                <a:lnTo>
                  <a:pt x="11129258" y="6581775"/>
                </a:lnTo>
                <a:lnTo>
                  <a:pt x="11136863" y="6574170"/>
                </a:lnTo>
                <a:lnTo>
                  <a:pt x="11147053" y="6584359"/>
                </a:lnTo>
                <a:lnTo>
                  <a:pt x="11129332" y="6602228"/>
                </a:lnTo>
                <a:lnTo>
                  <a:pt x="11129332" y="6622681"/>
                </a:lnTo>
                <a:lnTo>
                  <a:pt x="11157316" y="6594696"/>
                </a:lnTo>
                <a:lnTo>
                  <a:pt x="11167506" y="6604886"/>
                </a:lnTo>
                <a:lnTo>
                  <a:pt x="11129332" y="6643134"/>
                </a:lnTo>
                <a:lnTo>
                  <a:pt x="11129332" y="6653323"/>
                </a:lnTo>
                <a:lnTo>
                  <a:pt x="11139521" y="6653323"/>
                </a:lnTo>
                <a:lnTo>
                  <a:pt x="11177769" y="6615076"/>
                </a:lnTo>
                <a:lnTo>
                  <a:pt x="11187959" y="6625265"/>
                </a:lnTo>
                <a:lnTo>
                  <a:pt x="11159900" y="6653249"/>
                </a:lnTo>
                <a:lnTo>
                  <a:pt x="11180353" y="6653249"/>
                </a:lnTo>
                <a:lnTo>
                  <a:pt x="11198148" y="6635455"/>
                </a:lnTo>
                <a:lnTo>
                  <a:pt x="11208338" y="6645644"/>
                </a:lnTo>
                <a:lnTo>
                  <a:pt x="11200732" y="6653249"/>
                </a:lnTo>
                <a:lnTo>
                  <a:pt x="11236322" y="6653249"/>
                </a:lnTo>
                <a:lnTo>
                  <a:pt x="11226132" y="6663439"/>
                </a:lnTo>
                <a:lnTo>
                  <a:pt x="11236322" y="6673628"/>
                </a:lnTo>
                <a:lnTo>
                  <a:pt x="11256775" y="6653176"/>
                </a:lnTo>
                <a:lnTo>
                  <a:pt x="11277228" y="6653176"/>
                </a:lnTo>
                <a:lnTo>
                  <a:pt x="11246585" y="6683818"/>
                </a:lnTo>
                <a:lnTo>
                  <a:pt x="11256775" y="6694007"/>
                </a:lnTo>
                <a:lnTo>
                  <a:pt x="11297681" y="6653102"/>
                </a:lnTo>
                <a:lnTo>
                  <a:pt x="11318134" y="6653102"/>
                </a:lnTo>
                <a:lnTo>
                  <a:pt x="11267038" y="6704197"/>
                </a:lnTo>
                <a:lnTo>
                  <a:pt x="11277228" y="6714387"/>
                </a:lnTo>
                <a:lnTo>
                  <a:pt x="11486556" y="6505058"/>
                </a:lnTo>
                <a:lnTo>
                  <a:pt x="11476441" y="6495090"/>
                </a:lnTo>
                <a:lnTo>
                  <a:pt x="11425345" y="6546185"/>
                </a:lnTo>
                <a:lnTo>
                  <a:pt x="11425345" y="6525733"/>
                </a:lnTo>
                <a:lnTo>
                  <a:pt x="11466177" y="6484827"/>
                </a:lnTo>
                <a:lnTo>
                  <a:pt x="11455988" y="6474637"/>
                </a:lnTo>
                <a:lnTo>
                  <a:pt x="11425345" y="6505280"/>
                </a:lnTo>
                <a:lnTo>
                  <a:pt x="11425345" y="6484827"/>
                </a:lnTo>
                <a:lnTo>
                  <a:pt x="11445798" y="6464374"/>
                </a:lnTo>
                <a:lnTo>
                  <a:pt x="11435609" y="6454184"/>
                </a:lnTo>
                <a:lnTo>
                  <a:pt x="11425419" y="6464374"/>
                </a:lnTo>
                <a:lnTo>
                  <a:pt x="11425419" y="6428784"/>
                </a:lnTo>
                <a:lnTo>
                  <a:pt x="11417814" y="6436390"/>
                </a:lnTo>
                <a:lnTo>
                  <a:pt x="11407624" y="6426200"/>
                </a:lnTo>
                <a:lnTo>
                  <a:pt x="11425419" y="6408405"/>
                </a:lnTo>
                <a:lnTo>
                  <a:pt x="11425419" y="6387952"/>
                </a:lnTo>
                <a:lnTo>
                  <a:pt x="11397435" y="6415937"/>
                </a:lnTo>
                <a:lnTo>
                  <a:pt x="11387245" y="6405747"/>
                </a:lnTo>
                <a:lnTo>
                  <a:pt x="11425493" y="6367499"/>
                </a:lnTo>
                <a:lnTo>
                  <a:pt x="11425493" y="6357310"/>
                </a:lnTo>
                <a:lnTo>
                  <a:pt x="11415303" y="6357310"/>
                </a:lnTo>
                <a:lnTo>
                  <a:pt x="11377056" y="6395558"/>
                </a:lnTo>
                <a:lnTo>
                  <a:pt x="11366866" y="6385368"/>
                </a:lnTo>
                <a:lnTo>
                  <a:pt x="11394924" y="6357310"/>
                </a:lnTo>
                <a:lnTo>
                  <a:pt x="11374471" y="6357310"/>
                </a:lnTo>
                <a:lnTo>
                  <a:pt x="11356677" y="6375105"/>
                </a:lnTo>
                <a:lnTo>
                  <a:pt x="11346487" y="6364915"/>
                </a:lnTo>
                <a:lnTo>
                  <a:pt x="11353797" y="6357310"/>
                </a:lnTo>
                <a:lnTo>
                  <a:pt x="11318207" y="6357310"/>
                </a:lnTo>
                <a:lnTo>
                  <a:pt x="11328397" y="6347120"/>
                </a:lnTo>
                <a:lnTo>
                  <a:pt x="11318207" y="6336931"/>
                </a:lnTo>
                <a:lnTo>
                  <a:pt x="11297755" y="6357310"/>
                </a:lnTo>
                <a:lnTo>
                  <a:pt x="11277302" y="6357310"/>
                </a:lnTo>
                <a:lnTo>
                  <a:pt x="11307944" y="6326667"/>
                </a:lnTo>
                <a:lnTo>
                  <a:pt x="11297755" y="6316478"/>
                </a:lnTo>
                <a:lnTo>
                  <a:pt x="11256923" y="6357310"/>
                </a:lnTo>
                <a:lnTo>
                  <a:pt x="11236470" y="6357310"/>
                </a:lnTo>
                <a:lnTo>
                  <a:pt x="11287565" y="6306215"/>
                </a:lnTo>
                <a:close/>
                <a:moveTo>
                  <a:pt x="0" y="0"/>
                </a:moveTo>
                <a:lnTo>
                  <a:pt x="12191997" y="0"/>
                </a:lnTo>
                <a:lnTo>
                  <a:pt x="12191997" y="6857999"/>
                </a:lnTo>
                <a:lnTo>
                  <a:pt x="0" y="6857999"/>
                </a:lnTo>
                <a:close/>
              </a:path>
            </a:pathLst>
          </a:custGeom>
          <a:solidFill>
            <a:srgbClr val="F7F7F7"/>
          </a:solidFill>
        </p:spPr>
        <p:txBody>
          <a:bodyPr wrap="square">
            <a:noAutofit/>
          </a:bodyPr>
          <a:lstStyle/>
          <a:p>
            <a:r>
              <a:rPr lang="sv-SE"/>
              <a:t>Klicka på ikonen för att lägga till en bild</a:t>
            </a:r>
          </a:p>
        </p:txBody>
      </p:sp>
      <p:sp>
        <p:nvSpPr>
          <p:cNvPr id="2" name="Rektangel 1" descr="TagShapePrint">
            <a:extLst>
              <a:ext uri="{FF2B5EF4-FFF2-40B4-BE49-F238E27FC236}">
                <a16:creationId xmlns:a16="http://schemas.microsoft.com/office/drawing/2014/main" id="{D2624664-E304-43C3-94AF-7C6457527487}"/>
              </a:ext>
            </a:extLst>
          </p:cNvPr>
          <p:cNvSpPr/>
          <p:nvPr>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3" name="Bildobjekt 8" descr="MSB Logotyp vit">
            <a:extLst>
              <a:ext uri="{FF2B5EF4-FFF2-40B4-BE49-F238E27FC236}">
                <a16:creationId xmlns:a16="http://schemas.microsoft.com/office/drawing/2014/main" id="{3BEDA2BE-24C7-D20D-C43E-85B89F8EB54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68049" y="6296026"/>
            <a:ext cx="942384" cy="418361"/>
          </a:xfrm>
          <a:prstGeom prst="rect">
            <a:avLst/>
          </a:prstGeom>
        </p:spPr>
      </p:pic>
    </p:spTree>
    <p:extLst>
      <p:ext uri="{BB962C8B-B14F-4D97-AF65-F5344CB8AC3E}">
        <p14:creationId xmlns:p14="http://schemas.microsoft.com/office/powerpoint/2010/main" val="1592086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lbild-logo-vit-bakgrun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408D4F4-90C5-8AB6-3CC4-7DCFF56C1431}"/>
              </a:ext>
            </a:extLst>
          </p:cNvPr>
          <p:cNvSpPr>
            <a:spLocks noGrp="1"/>
          </p:cNvSpPr>
          <p:nvPr>
            <p:ph type="pic" idx="1" hasCustomPrompt="1"/>
            <p:custDataLst>
              <p:tags r:id="rId1"/>
            </p:custDataLst>
          </p:nvPr>
        </p:nvSpPr>
        <p:spPr>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5955910 h 6857999"/>
              <a:gd name="connsiteX3" fmla="*/ 12191996 w 12192000"/>
              <a:gd name="connsiteY3" fmla="*/ 5955910 h 6857999"/>
              <a:gd name="connsiteX4" fmla="*/ 10593060 w 12192000"/>
              <a:gd name="connsiteY4" fmla="*/ 6765767 h 6857999"/>
              <a:gd name="connsiteX5" fmla="*/ 10584762 w 12192000"/>
              <a:gd name="connsiteY5" fmla="*/ 6857999 h 6857999"/>
              <a:gd name="connsiteX6" fmla="*/ 0 w 1219200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7999">
                <a:moveTo>
                  <a:pt x="0" y="0"/>
                </a:moveTo>
                <a:lnTo>
                  <a:pt x="12192000" y="0"/>
                </a:lnTo>
                <a:lnTo>
                  <a:pt x="12192000" y="5955910"/>
                </a:lnTo>
                <a:lnTo>
                  <a:pt x="12191996" y="5955910"/>
                </a:lnTo>
                <a:cubicBezTo>
                  <a:pt x="11359823" y="5955910"/>
                  <a:pt x="10675366" y="6310882"/>
                  <a:pt x="10593060" y="6765767"/>
                </a:cubicBezTo>
                <a:lnTo>
                  <a:pt x="10584762" y="6857999"/>
                </a:lnTo>
                <a:lnTo>
                  <a:pt x="0" y="6857999"/>
                </a:lnTo>
                <a:close/>
              </a:path>
            </a:pathLst>
          </a:custGeom>
          <a:solidFill>
            <a:srgbClr val="F7F7F7"/>
          </a:solidFill>
        </p:spPr>
        <p:txBody>
          <a:bodyPr wrap="square">
            <a:no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8" descr="MSB Logotyp">
            <a:extLst>
              <a:ext uri="{FF2B5EF4-FFF2-40B4-BE49-F238E27FC236}">
                <a16:creationId xmlns:a16="http://schemas.microsoft.com/office/drawing/2014/main" id="{687BC4ED-3533-CDF8-0013-D0BF4C95BBC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89142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lbild-logo-grå-bakgr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5B24C-6B33-6318-ECD0-6703F2815253}"/>
              </a:ext>
            </a:extLst>
          </p:cNvPr>
          <p:cNvSpPr/>
          <p:nvPr userDrawn="1"/>
        </p:nvSpPr>
        <p:spPr>
          <a:xfrm>
            <a:off x="10445262" y="5739618"/>
            <a:ext cx="1746738" cy="11183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408D4F4-90C5-8AB6-3CC4-7DCFF56C1431}"/>
              </a:ext>
            </a:extLst>
          </p:cNvPr>
          <p:cNvSpPr>
            <a:spLocks noGrp="1"/>
          </p:cNvSpPr>
          <p:nvPr>
            <p:ph type="pic" idx="1" hasCustomPrompt="1"/>
            <p:custDataLst>
              <p:tags r:id="rId1"/>
            </p:custDataLst>
          </p:nvPr>
        </p:nvSpPr>
        <p:spPr>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5955910 h 6857999"/>
              <a:gd name="connsiteX3" fmla="*/ 12191996 w 12192000"/>
              <a:gd name="connsiteY3" fmla="*/ 5955910 h 6857999"/>
              <a:gd name="connsiteX4" fmla="*/ 10593060 w 12192000"/>
              <a:gd name="connsiteY4" fmla="*/ 6765767 h 6857999"/>
              <a:gd name="connsiteX5" fmla="*/ 10584762 w 12192000"/>
              <a:gd name="connsiteY5" fmla="*/ 6857999 h 6857999"/>
              <a:gd name="connsiteX6" fmla="*/ 0 w 1219200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7999">
                <a:moveTo>
                  <a:pt x="0" y="0"/>
                </a:moveTo>
                <a:lnTo>
                  <a:pt x="12192000" y="0"/>
                </a:lnTo>
                <a:lnTo>
                  <a:pt x="12192000" y="5955910"/>
                </a:lnTo>
                <a:lnTo>
                  <a:pt x="12191996" y="5955910"/>
                </a:lnTo>
                <a:cubicBezTo>
                  <a:pt x="11359823" y="5955910"/>
                  <a:pt x="10675366" y="6310882"/>
                  <a:pt x="10593060" y="6765767"/>
                </a:cubicBezTo>
                <a:lnTo>
                  <a:pt x="10584762" y="6857999"/>
                </a:lnTo>
                <a:lnTo>
                  <a:pt x="0" y="6857999"/>
                </a:lnTo>
                <a:close/>
              </a:path>
            </a:pathLst>
          </a:custGeom>
          <a:solidFill>
            <a:srgbClr val="F7F7F7"/>
          </a:solidFill>
        </p:spPr>
        <p:txBody>
          <a:bodyPr wrap="square">
            <a:no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8" descr="MSB Logotyp">
            <a:extLst>
              <a:ext uri="{FF2B5EF4-FFF2-40B4-BE49-F238E27FC236}">
                <a16:creationId xmlns:a16="http://schemas.microsoft.com/office/drawing/2014/main" id="{687BC4ED-3533-CDF8-0013-D0BF4C95BBC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159898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9476915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Endast rubrik och sidhuvud">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dirty="0"/>
              <a:t>KLICKA HÄR FÖR ATT ÄNDRA FORMAT</a:t>
            </a:r>
          </a:p>
        </p:txBody>
      </p:sp>
      <p:sp>
        <p:nvSpPr>
          <p:cNvPr id="2" name="Platshållare för text 2">
            <a:extLst>
              <a:ext uri="{FF2B5EF4-FFF2-40B4-BE49-F238E27FC236}">
                <a16:creationId xmlns:a16="http://schemas.microsoft.com/office/drawing/2014/main" id="{2B86E423-08F7-DD1D-A229-99EF983B46DF}"/>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pic>
        <p:nvPicPr>
          <p:cNvPr id="4" name="Bild 3" descr="Bilderna syftar till att visuellt tydliggöra den rapporterings- och informationsskyldighet som aktualiseras enligt gällande förordningar vid fredstida krissituationer samt inför och vid höjd beredskap. Bilden vill bidra till en förståelse för hur de författningsstyrda rapporteringsvägarna ser ut, inklusive till vem respektive aktör ska rapportera och ta emot information ifrån. ">
            <a:extLst>
              <a:ext uri="{FF2B5EF4-FFF2-40B4-BE49-F238E27FC236}">
                <a16:creationId xmlns:a16="http://schemas.microsoft.com/office/drawing/2014/main" id="{6F5844AC-9342-0FFF-51A1-E2836E86B8E3}"/>
              </a:ext>
              <a:ext uri="{C183D7F6-B498-43B3-948B-1728B52AA6E4}">
                <adec:decorative xmlns:adec="http://schemas.microsoft.com/office/drawing/2017/decorative" val="0"/>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14046"/>
          <a:stretch/>
        </p:blipFill>
        <p:spPr>
          <a:xfrm>
            <a:off x="0" y="721317"/>
            <a:ext cx="1118313" cy="379476"/>
          </a:xfrm>
          <a:prstGeom prst="rect">
            <a:avLst/>
          </a:prstGeom>
        </p:spPr>
      </p:pic>
    </p:spTree>
    <p:extLst>
      <p:ext uri="{BB962C8B-B14F-4D97-AF65-F5344CB8AC3E}">
        <p14:creationId xmlns:p14="http://schemas.microsoft.com/office/powerpoint/2010/main" val="40846170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2.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5.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tags" Target="../tags/tag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9"/>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50"/>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51"/>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2024-11-13</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52"/>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53"/>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5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5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26" Type="http://schemas.openxmlformats.org/officeDocument/2006/relationships/image" Target="../media/image12.sv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5" Type="http://schemas.openxmlformats.org/officeDocument/2006/relationships/image" Target="../media/image11.png"/><Relationship Id="rId2" Type="http://schemas.openxmlformats.org/officeDocument/2006/relationships/notesSlide" Target="../notesSlides/notesSlide4.xml"/><Relationship Id="rId16" Type="http://schemas.openxmlformats.org/officeDocument/2006/relationships/image" Target="../media/image33.svg"/><Relationship Id="rId20" Type="http://schemas.openxmlformats.org/officeDocument/2006/relationships/image" Target="../media/image37.svg"/><Relationship Id="rId29" Type="http://schemas.openxmlformats.org/officeDocument/2006/relationships/image" Target="../media/image44.png"/><Relationship Id="rId1" Type="http://schemas.openxmlformats.org/officeDocument/2006/relationships/slideLayout" Target="../slideLayouts/slideLayout46.xml"/><Relationship Id="rId6" Type="http://schemas.openxmlformats.org/officeDocument/2006/relationships/image" Target="../media/image23.svg"/><Relationship Id="rId11" Type="http://schemas.openxmlformats.org/officeDocument/2006/relationships/image" Target="../media/image28.png"/><Relationship Id="rId24" Type="http://schemas.openxmlformats.org/officeDocument/2006/relationships/image" Target="../media/image41.sv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3.sv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 Id="rId22" Type="http://schemas.openxmlformats.org/officeDocument/2006/relationships/image" Target="../media/image39.svg"/><Relationship Id="rId27" Type="http://schemas.openxmlformats.org/officeDocument/2006/relationships/image" Target="../media/image42.png"/><Relationship Id="rId30" Type="http://schemas.openxmlformats.org/officeDocument/2006/relationships/image" Target="../media/image45.svg"/></Relationships>
</file>

<file path=ppt/slides/_rels/slide5.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44.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43.svg"/><Relationship Id="rId2" Type="http://schemas.openxmlformats.org/officeDocument/2006/relationships/notesSlide" Target="../notesSlides/notesSlide5.xml"/><Relationship Id="rId16" Type="http://schemas.openxmlformats.org/officeDocument/2006/relationships/image" Target="../media/image53.svg"/><Relationship Id="rId1" Type="http://schemas.openxmlformats.org/officeDocument/2006/relationships/slideLayout" Target="../slideLayouts/slideLayout46.xml"/><Relationship Id="rId6" Type="http://schemas.openxmlformats.org/officeDocument/2006/relationships/image" Target="../media/image49.svg"/><Relationship Id="rId11" Type="http://schemas.openxmlformats.org/officeDocument/2006/relationships/image" Target="../media/image42.png"/><Relationship Id="rId5" Type="http://schemas.openxmlformats.org/officeDocument/2006/relationships/image" Target="../media/image48.png"/><Relationship Id="rId15" Type="http://schemas.openxmlformats.org/officeDocument/2006/relationships/image" Target="../media/image52.png"/><Relationship Id="rId10" Type="http://schemas.openxmlformats.org/officeDocument/2006/relationships/image" Target="../media/image12.svg"/><Relationship Id="rId4" Type="http://schemas.openxmlformats.org/officeDocument/2006/relationships/image" Target="../media/image47.svg"/><Relationship Id="rId9" Type="http://schemas.openxmlformats.org/officeDocument/2006/relationships/image" Target="../media/image11.png"/><Relationship Id="rId14" Type="http://schemas.openxmlformats.org/officeDocument/2006/relationships/image" Target="../media/image45.svg"/></Relationships>
</file>

<file path=ppt/slides/_rels/slide6.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44.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43.svg"/><Relationship Id="rId2" Type="http://schemas.openxmlformats.org/officeDocument/2006/relationships/notesSlide" Target="../notesSlides/notesSlide6.xml"/><Relationship Id="rId16" Type="http://schemas.openxmlformats.org/officeDocument/2006/relationships/image" Target="../media/image53.svg"/><Relationship Id="rId1" Type="http://schemas.openxmlformats.org/officeDocument/2006/relationships/slideLayout" Target="../slideLayouts/slideLayout46.xml"/><Relationship Id="rId6" Type="http://schemas.openxmlformats.org/officeDocument/2006/relationships/image" Target="../media/image49.svg"/><Relationship Id="rId11" Type="http://schemas.openxmlformats.org/officeDocument/2006/relationships/image" Target="../media/image42.png"/><Relationship Id="rId5" Type="http://schemas.openxmlformats.org/officeDocument/2006/relationships/image" Target="../media/image48.png"/><Relationship Id="rId15" Type="http://schemas.openxmlformats.org/officeDocument/2006/relationships/image" Target="../media/image52.png"/><Relationship Id="rId10" Type="http://schemas.openxmlformats.org/officeDocument/2006/relationships/image" Target="../media/image12.svg"/><Relationship Id="rId4" Type="http://schemas.openxmlformats.org/officeDocument/2006/relationships/image" Target="../media/image47.svg"/><Relationship Id="rId9" Type="http://schemas.openxmlformats.org/officeDocument/2006/relationships/image" Target="../media/image11.png"/><Relationship Id="rId14" Type="http://schemas.openxmlformats.org/officeDocument/2006/relationships/image" Target="../media/image45.svg"/></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56.png"/><Relationship Id="rId18" Type="http://schemas.openxmlformats.org/officeDocument/2006/relationships/image" Target="../media/image61.svg"/><Relationship Id="rId3" Type="http://schemas.openxmlformats.org/officeDocument/2006/relationships/image" Target="../media/image9.png"/><Relationship Id="rId21" Type="http://schemas.openxmlformats.org/officeDocument/2006/relationships/image" Target="../media/image64.png"/><Relationship Id="rId7" Type="http://schemas.openxmlformats.org/officeDocument/2006/relationships/image" Target="../media/image17.png"/><Relationship Id="rId12" Type="http://schemas.openxmlformats.org/officeDocument/2006/relationships/image" Target="../media/image43.svg"/><Relationship Id="rId17" Type="http://schemas.openxmlformats.org/officeDocument/2006/relationships/image" Target="../media/image60.png"/><Relationship Id="rId2" Type="http://schemas.openxmlformats.org/officeDocument/2006/relationships/notesSlide" Target="../notesSlides/notesSlide8.xml"/><Relationship Id="rId16" Type="http://schemas.openxmlformats.org/officeDocument/2006/relationships/image" Target="../media/image59.svg"/><Relationship Id="rId20" Type="http://schemas.openxmlformats.org/officeDocument/2006/relationships/image" Target="../media/image63.svg"/><Relationship Id="rId1" Type="http://schemas.openxmlformats.org/officeDocument/2006/relationships/slideLayout" Target="../slideLayouts/slideLayout46.xml"/><Relationship Id="rId6" Type="http://schemas.openxmlformats.org/officeDocument/2006/relationships/image" Target="../media/image16.svg"/><Relationship Id="rId11" Type="http://schemas.openxmlformats.org/officeDocument/2006/relationships/image" Target="../media/image42.png"/><Relationship Id="rId5" Type="http://schemas.openxmlformats.org/officeDocument/2006/relationships/image" Target="../media/image15.png"/><Relationship Id="rId15" Type="http://schemas.openxmlformats.org/officeDocument/2006/relationships/image" Target="../media/image58.png"/><Relationship Id="rId10" Type="http://schemas.openxmlformats.org/officeDocument/2006/relationships/image" Target="../media/image12.svg"/><Relationship Id="rId19" Type="http://schemas.openxmlformats.org/officeDocument/2006/relationships/image" Target="../media/image62.png"/><Relationship Id="rId4" Type="http://schemas.openxmlformats.org/officeDocument/2006/relationships/image" Target="../media/image10.svg"/><Relationship Id="rId9" Type="http://schemas.openxmlformats.org/officeDocument/2006/relationships/image" Target="../media/image11.png"/><Relationship Id="rId14" Type="http://schemas.openxmlformats.org/officeDocument/2006/relationships/image" Target="../media/image57.svg"/><Relationship Id="rId22" Type="http://schemas.openxmlformats.org/officeDocument/2006/relationships/image" Target="../media/image6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ctrTitle"/>
          </p:nvPr>
        </p:nvSpPr>
        <p:spPr>
          <a:xfrm>
            <a:off x="860396" y="1788133"/>
            <a:ext cx="8582400" cy="1185077"/>
          </a:xfrm>
        </p:spPr>
        <p:txBody>
          <a:bodyPr/>
          <a:lstStyle/>
          <a:p>
            <a:r>
              <a:rPr lang="sv-SE" sz="4400" dirty="0"/>
              <a:t>Modell för inriktning och samordning på central nivå</a:t>
            </a:r>
          </a:p>
        </p:txBody>
      </p:sp>
      <p:sp>
        <p:nvSpPr>
          <p:cNvPr id="3" name="Underrubrik 2">
            <a:extLst>
              <a:ext uri="{FF2B5EF4-FFF2-40B4-BE49-F238E27FC236}">
                <a16:creationId xmlns:a16="http://schemas.microsoft.com/office/drawing/2014/main" id="{73702B55-6E9C-44EA-A4DD-FF528ECDC926}"/>
              </a:ext>
            </a:extLst>
          </p:cNvPr>
          <p:cNvSpPr>
            <a:spLocks noGrp="1"/>
          </p:cNvSpPr>
          <p:nvPr>
            <p:ph type="subTitle" idx="1"/>
          </p:nvPr>
        </p:nvSpPr>
        <p:spPr>
          <a:xfrm>
            <a:off x="600915" y="3214160"/>
            <a:ext cx="8582400" cy="760640"/>
          </a:xfrm>
        </p:spPr>
        <p:txBody>
          <a:bodyPr/>
          <a:lstStyle/>
          <a:p>
            <a:r>
              <a:rPr lang="sv-SE" dirty="0"/>
              <a:t>En tillämpning av Ramverket för ledning och samverkan</a:t>
            </a:r>
          </a:p>
          <a:p>
            <a:r>
              <a:rPr lang="sv-SE" sz="2000" dirty="0"/>
              <a:t>Johanna Öhman KC-UT-SL och Maria Wahlberg OA-SB </a:t>
            </a:r>
          </a:p>
          <a:p>
            <a:endParaRPr lang="sv-SE" dirty="0"/>
          </a:p>
        </p:txBody>
      </p:sp>
      <p:pic>
        <p:nvPicPr>
          <p:cNvPr id="6" name="Bildobjekt 5">
            <a:extLst>
              <a:ext uri="{FF2B5EF4-FFF2-40B4-BE49-F238E27FC236}">
                <a16:creationId xmlns:a16="http://schemas.microsoft.com/office/drawing/2014/main" id="{7DD90C75-385C-4F17-9936-DF4ED3BD2572}"/>
              </a:ext>
            </a:extLst>
          </p:cNvPr>
          <p:cNvPicPr>
            <a:picLocks noChangeAspect="1"/>
          </p:cNvPicPr>
          <p:nvPr/>
        </p:nvPicPr>
        <p:blipFill rotWithShape="1">
          <a:blip r:embed="rId3">
            <a:extLst>
              <a:ext uri="{28A0092B-C50C-407E-A947-70E740481C1C}">
                <a14:useLocalDpi xmlns:a14="http://schemas.microsoft.com/office/drawing/2010/main" val="0"/>
              </a:ext>
            </a:extLst>
          </a:blip>
          <a:srcRect l="26618" t="3011" r="27356" b="5210"/>
          <a:stretch/>
        </p:blipFill>
        <p:spPr>
          <a:xfrm>
            <a:off x="9442796" y="152213"/>
            <a:ext cx="2543175" cy="3271839"/>
          </a:xfrm>
          <a:prstGeom prst="rect">
            <a:avLst/>
          </a:prstGeom>
        </p:spPr>
      </p:pic>
    </p:spTree>
    <p:extLst>
      <p:ext uri="{BB962C8B-B14F-4D97-AF65-F5344CB8AC3E}">
        <p14:creationId xmlns:p14="http://schemas.microsoft.com/office/powerpoint/2010/main" val="41247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Principer för vidareutvecklad struktur</a:t>
            </a:r>
          </a:p>
        </p:txBody>
      </p:sp>
      <p:sp>
        <p:nvSpPr>
          <p:cNvPr id="3" name="Platshållare för text 2"/>
          <p:cNvSpPr>
            <a:spLocks noGrp="1"/>
          </p:cNvSpPr>
          <p:nvPr>
            <p:ph type="body" idx="1"/>
          </p:nvPr>
        </p:nvSpPr>
        <p:spPr/>
        <p:txBody>
          <a:bodyPr/>
          <a:lstStyle/>
          <a:p>
            <a:r>
              <a:rPr lang="sv-SE" dirty="0"/>
              <a:t>Sektorsövergripande samverkan</a:t>
            </a:r>
          </a:p>
        </p:txBody>
      </p:sp>
      <p:sp>
        <p:nvSpPr>
          <p:cNvPr id="4" name="textruta 3"/>
          <p:cNvSpPr txBox="1"/>
          <p:nvPr/>
        </p:nvSpPr>
        <p:spPr>
          <a:xfrm>
            <a:off x="394379" y="1225689"/>
            <a:ext cx="5226133" cy="5632311"/>
          </a:xfrm>
          <a:prstGeom prst="rect">
            <a:avLst/>
          </a:prstGeom>
          <a:noFill/>
        </p:spPr>
        <p:txBody>
          <a:bodyPr wrap="square" rtlCol="0">
            <a:spAutoFit/>
          </a:bodyPr>
          <a:lstStyle/>
          <a:p>
            <a:pPr marL="342900" indent="-342900">
              <a:buFont typeface="+mj-lt"/>
              <a:buAutoNum type="arabicPeriod"/>
            </a:pPr>
            <a:r>
              <a:rPr lang="sv-SE" sz="1500" dirty="0">
                <a:solidFill>
                  <a:srgbClr val="000000"/>
                </a:solidFill>
              </a:rPr>
              <a:t>Omfattande samhällsstörningar är per definition tvärsektoriella till sin karaktär och förutsätter sektors- och geografiskt överskridande samverkan och hantering.</a:t>
            </a:r>
          </a:p>
          <a:p>
            <a:pPr marL="342900" indent="-342900">
              <a:buFont typeface="+mj-lt"/>
              <a:buAutoNum type="arabicPeriod"/>
            </a:pPr>
            <a:endParaRPr lang="sv-SE" sz="1500" dirty="0">
              <a:solidFill>
                <a:srgbClr val="000000"/>
              </a:solidFill>
            </a:endParaRPr>
          </a:p>
          <a:p>
            <a:pPr marL="342900" indent="-342900">
              <a:buFont typeface="+mj-lt"/>
              <a:buAutoNum type="arabicPeriod"/>
            </a:pPr>
            <a:r>
              <a:rPr lang="sv-SE" sz="1500" dirty="0">
                <a:solidFill>
                  <a:srgbClr val="000000"/>
                </a:solidFill>
              </a:rPr>
              <a:t>Samverkan inom sektorer och geografiska områden behöver utformas och anpassas efter skilda förutsättningar.</a:t>
            </a:r>
          </a:p>
          <a:p>
            <a:pPr marL="342900" indent="-342900">
              <a:buFont typeface="+mj-lt"/>
              <a:buAutoNum type="arabicPeriod"/>
            </a:pPr>
            <a:endParaRPr lang="sv-SE" sz="1500" dirty="0">
              <a:solidFill>
                <a:srgbClr val="000000"/>
              </a:solidFill>
            </a:endParaRPr>
          </a:p>
          <a:p>
            <a:pPr marL="342900" indent="-342900">
              <a:buFont typeface="+mj-lt"/>
              <a:buAutoNum type="arabicPeriod"/>
            </a:pPr>
            <a:r>
              <a:rPr lang="sv-SE" sz="1500" dirty="0">
                <a:solidFill>
                  <a:srgbClr val="000000"/>
                </a:solidFill>
              </a:rPr>
              <a:t>Samverkan kring frågor som är sektors- och geografiskt överskridande behöver arbetsformer som är förberedda. Gemensamt överenskomna arbetsformer och strukturer lägger grund för snabb och effektiv hantering. </a:t>
            </a:r>
          </a:p>
          <a:p>
            <a:pPr marL="342900" indent="-342900">
              <a:buFont typeface="+mj-lt"/>
              <a:buAutoNum type="arabicPeriod"/>
            </a:pPr>
            <a:endParaRPr lang="sv-SE" sz="1500" dirty="0">
              <a:solidFill>
                <a:srgbClr val="000000"/>
              </a:solidFill>
            </a:endParaRPr>
          </a:p>
          <a:p>
            <a:pPr marL="342900" indent="-342900">
              <a:buFont typeface="+mj-lt"/>
              <a:buAutoNum type="arabicPeriod"/>
            </a:pPr>
            <a:r>
              <a:rPr lang="sv-SE" sz="1500" dirty="0">
                <a:solidFill>
                  <a:srgbClr val="000000"/>
                </a:solidFill>
              </a:rPr>
              <a:t>Förberedda arbetsformer och strukturer för tvärsektoriell samverkan behövs på myndighetschefsnivå, strategisk chefsnivå, samt handläggarnivå. </a:t>
            </a:r>
          </a:p>
          <a:p>
            <a:pPr marL="342900" indent="-342900">
              <a:buFont typeface="+mj-lt"/>
              <a:buAutoNum type="arabicPeriod"/>
            </a:pPr>
            <a:endParaRPr lang="sv-SE" sz="1500" dirty="0">
              <a:solidFill>
                <a:srgbClr val="000000"/>
              </a:solidFill>
            </a:endParaRPr>
          </a:p>
          <a:p>
            <a:pPr marL="342900" indent="-342900">
              <a:buFont typeface="+mj-lt"/>
              <a:buAutoNum type="arabicPeriod"/>
            </a:pPr>
            <a:r>
              <a:rPr lang="sv-SE" sz="1500" dirty="0">
                <a:solidFill>
                  <a:srgbClr val="000000"/>
                </a:solidFill>
              </a:rPr>
              <a:t>Arbetsformer och strukturer ska möjliggöra såväl informationsdelning och samlad lägesbild som att utifrån behov åstadkomma gemensam inriktning och samordning.  </a:t>
            </a:r>
          </a:p>
        </p:txBody>
      </p:sp>
      <p:sp>
        <p:nvSpPr>
          <p:cNvPr id="6" name="textruta 5"/>
          <p:cNvSpPr txBox="1"/>
          <p:nvPr/>
        </p:nvSpPr>
        <p:spPr>
          <a:xfrm>
            <a:off x="5864352" y="1225689"/>
            <a:ext cx="5742432" cy="3370153"/>
          </a:xfrm>
          <a:prstGeom prst="rect">
            <a:avLst/>
          </a:prstGeom>
          <a:noFill/>
        </p:spPr>
        <p:txBody>
          <a:bodyPr wrap="square" rtlCol="0">
            <a:spAutoFit/>
          </a:bodyPr>
          <a:lstStyle/>
          <a:p>
            <a:pPr marL="342900" indent="-342900">
              <a:buFont typeface="+mj-lt"/>
              <a:buAutoNum type="arabicPeriod" startAt="6"/>
            </a:pPr>
            <a:r>
              <a:rPr lang="sv-SE" sz="1500" dirty="0"/>
              <a:t>Viktigt att behålla flexibilitet och alltid låta händelsens behov styra arbetsformer.</a:t>
            </a:r>
          </a:p>
          <a:p>
            <a:pPr marL="342900" indent="-342900">
              <a:buFont typeface="+mj-lt"/>
              <a:buAutoNum type="arabicPeriod" startAt="6"/>
            </a:pPr>
            <a:endParaRPr lang="sv-SE" sz="1500" dirty="0"/>
          </a:p>
          <a:p>
            <a:pPr marL="342900" indent="-342900">
              <a:buFont typeface="+mj-lt"/>
              <a:buAutoNum type="arabicPeriod" startAt="6"/>
            </a:pPr>
            <a:r>
              <a:rPr lang="sv-SE" sz="1500" dirty="0"/>
              <a:t>Viktigt att behålla snabbhet och beslutsförmåga </a:t>
            </a:r>
            <a:r>
              <a:rPr lang="sv-SE" sz="1500" dirty="0">
                <a:solidFill>
                  <a:srgbClr val="000000"/>
                </a:solidFill>
              </a:rPr>
              <a:t>– strukturen ska stödja effektiv hantering, inte bli en betungande administrativ överbyggnad. </a:t>
            </a:r>
          </a:p>
          <a:p>
            <a:pPr marL="342900" indent="-342900">
              <a:buFont typeface="+mj-lt"/>
              <a:buAutoNum type="arabicPeriod" startAt="6"/>
            </a:pPr>
            <a:endParaRPr lang="sv-SE" sz="1500" dirty="0">
              <a:solidFill>
                <a:srgbClr val="000000"/>
              </a:solidFill>
            </a:endParaRPr>
          </a:p>
          <a:p>
            <a:pPr marL="342900" indent="-342900">
              <a:buFont typeface="+mj-lt"/>
              <a:buAutoNum type="arabicPeriod" startAt="6"/>
            </a:pPr>
            <a:r>
              <a:rPr lang="sv-SE" sz="1500" dirty="0">
                <a:solidFill>
                  <a:srgbClr val="000000"/>
                </a:solidFill>
              </a:rPr>
              <a:t>I första hand bör vidareutveckling ske utifrån befintliga arbetsformer och strukturer för operativ hantering. </a:t>
            </a:r>
          </a:p>
          <a:p>
            <a:pPr marL="342900" indent="-342900">
              <a:buFont typeface="+mj-lt"/>
              <a:buAutoNum type="arabicPeriod" startAt="6"/>
            </a:pPr>
            <a:endParaRPr lang="sv-SE" sz="1500" dirty="0">
              <a:solidFill>
                <a:srgbClr val="000000"/>
              </a:solidFill>
            </a:endParaRPr>
          </a:p>
          <a:p>
            <a:pPr marL="342900" indent="-342900">
              <a:buFont typeface="+mj-lt"/>
              <a:buAutoNum type="arabicPeriod" startAt="6"/>
            </a:pPr>
            <a:r>
              <a:rPr lang="sv-SE" sz="1500" dirty="0">
                <a:solidFill>
                  <a:srgbClr val="000000"/>
                </a:solidFill>
              </a:rPr>
              <a:t>Vidareutvecklingen av Gemensamma grunder för samverkan och ledning är särskilt viktigt för att skapa </a:t>
            </a:r>
            <a:r>
              <a:rPr lang="sv-SE" sz="1500" dirty="0" err="1">
                <a:solidFill>
                  <a:srgbClr val="000000"/>
                </a:solidFill>
              </a:rPr>
              <a:t>interoperabilitet</a:t>
            </a:r>
            <a:r>
              <a:rPr lang="sv-SE" sz="1500" dirty="0">
                <a:solidFill>
                  <a:srgbClr val="000000"/>
                </a:solidFill>
              </a:rPr>
              <a:t> och effektiv samlad hantering.</a:t>
            </a:r>
          </a:p>
          <a:p>
            <a:pPr marL="342900" indent="-342900">
              <a:buFont typeface="+mj-lt"/>
              <a:buAutoNum type="arabicPeriod" startAt="6"/>
            </a:pPr>
            <a:endParaRPr lang="sv-SE" dirty="0">
              <a:solidFill>
                <a:srgbClr val="000000"/>
              </a:solidFill>
            </a:endParaRPr>
          </a:p>
        </p:txBody>
      </p:sp>
    </p:spTree>
    <p:extLst>
      <p:ext uri="{BB962C8B-B14F-4D97-AF65-F5344CB8AC3E}">
        <p14:creationId xmlns:p14="http://schemas.microsoft.com/office/powerpoint/2010/main" val="107411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384AE6-07D6-4B7B-2B15-99FD26B4D282}"/>
              </a:ext>
            </a:extLst>
          </p:cNvPr>
          <p:cNvSpPr>
            <a:spLocks noGrp="1" noRot="1" noMove="1" noResize="1" noEditPoints="1" noAdjustHandles="1" noChangeArrowheads="1" noChangeShapeType="1"/>
          </p:cNvSpPr>
          <p:nvPr>
            <p:ph type="title"/>
          </p:nvPr>
        </p:nvSpPr>
        <p:spPr/>
        <p:txBody>
          <a:bodyPr/>
          <a:lstStyle/>
          <a:p>
            <a:r>
              <a:rPr lang="sv-SE" dirty="0">
                <a:solidFill>
                  <a:srgbClr val="242424"/>
                </a:solidFill>
                <a:effectLst/>
                <a:latin typeface="Century Gothic" panose="020B0502020202020204" pitchFamily="34" charset="0"/>
              </a:rPr>
              <a:t>Modell för inriktning och samordning på central nivå (i tvärsektoriella frågor)</a:t>
            </a:r>
            <a:endParaRPr lang="sv-SE" dirty="0">
              <a:latin typeface="Century Gothic" panose="020B0502020202020204" pitchFamily="34" charset="0"/>
            </a:endParaRPr>
          </a:p>
        </p:txBody>
      </p:sp>
      <p:sp>
        <p:nvSpPr>
          <p:cNvPr id="8" name="Platshållare för text 7">
            <a:extLst>
              <a:ext uri="{FF2B5EF4-FFF2-40B4-BE49-F238E27FC236}">
                <a16:creationId xmlns:a16="http://schemas.microsoft.com/office/drawing/2014/main" id="{CC0DFB36-2E81-49F3-9721-8DAF904D5460}"/>
              </a:ext>
            </a:extLst>
          </p:cNvPr>
          <p:cNvSpPr>
            <a:spLocks noGrp="1"/>
          </p:cNvSpPr>
          <p:nvPr>
            <p:ph type="body" idx="1"/>
          </p:nvPr>
        </p:nvSpPr>
        <p:spPr/>
        <p:txBody>
          <a:bodyPr/>
          <a:lstStyle/>
          <a:p>
            <a:endParaRPr lang="sv-SE" dirty="0"/>
          </a:p>
        </p:txBody>
      </p:sp>
      <p:pic>
        <p:nvPicPr>
          <p:cNvPr id="29" name="Bild 28">
            <a:extLst>
              <a:ext uri="{FF2B5EF4-FFF2-40B4-BE49-F238E27FC236}">
                <a16:creationId xmlns:a16="http://schemas.microsoft.com/office/drawing/2014/main" id="{EF9E06DC-F2D7-6A9A-162B-6E44B4453E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1317" y="2648756"/>
            <a:ext cx="5486551" cy="1349515"/>
          </a:xfrm>
          <a:prstGeom prst="rect">
            <a:avLst/>
          </a:prstGeom>
        </p:spPr>
      </p:pic>
      <p:pic>
        <p:nvPicPr>
          <p:cNvPr id="35" name="Bild 34">
            <a:extLst>
              <a:ext uri="{FF2B5EF4-FFF2-40B4-BE49-F238E27FC236}">
                <a16:creationId xmlns:a16="http://schemas.microsoft.com/office/drawing/2014/main" id="{FAB7E646-106B-E6AC-C0A6-DE7C0D81CB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5369" y="1808261"/>
            <a:ext cx="3036204" cy="550037"/>
          </a:xfrm>
          <a:prstGeom prst="rect">
            <a:avLst/>
          </a:prstGeom>
        </p:spPr>
      </p:pic>
      <p:pic>
        <p:nvPicPr>
          <p:cNvPr id="37" name="Bild 36">
            <a:extLst>
              <a:ext uri="{FF2B5EF4-FFF2-40B4-BE49-F238E27FC236}">
                <a16:creationId xmlns:a16="http://schemas.microsoft.com/office/drawing/2014/main" id="{867F5272-3BB5-82B5-5E86-1F3B318894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90394" y="2512067"/>
            <a:ext cx="5808395" cy="4068725"/>
          </a:xfrm>
          <a:prstGeom prst="rect">
            <a:avLst/>
          </a:prstGeom>
        </p:spPr>
      </p:pic>
      <p:pic>
        <p:nvPicPr>
          <p:cNvPr id="39" name="Bild 38">
            <a:extLst>
              <a:ext uri="{FF2B5EF4-FFF2-40B4-BE49-F238E27FC236}">
                <a16:creationId xmlns:a16="http://schemas.microsoft.com/office/drawing/2014/main" id="{5DC58810-E0DF-3F00-61A0-E55E5BDD039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70569" y="5131377"/>
            <a:ext cx="5486551" cy="1261022"/>
          </a:xfrm>
          <a:prstGeom prst="rect">
            <a:avLst/>
          </a:prstGeom>
        </p:spPr>
      </p:pic>
      <p:pic>
        <p:nvPicPr>
          <p:cNvPr id="45" name="Bild 44">
            <a:extLst>
              <a:ext uri="{FF2B5EF4-FFF2-40B4-BE49-F238E27FC236}">
                <a16:creationId xmlns:a16="http://schemas.microsoft.com/office/drawing/2014/main" id="{21BAEF29-2960-7B5E-0A10-CF685968D6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70562" y="3914122"/>
            <a:ext cx="5486550" cy="1371637"/>
          </a:xfrm>
          <a:prstGeom prst="rect">
            <a:avLst/>
          </a:prstGeom>
        </p:spPr>
      </p:pic>
      <p:sp>
        <p:nvSpPr>
          <p:cNvPr id="14" name="textruta 13">
            <a:extLst>
              <a:ext uri="{FF2B5EF4-FFF2-40B4-BE49-F238E27FC236}">
                <a16:creationId xmlns:a16="http://schemas.microsoft.com/office/drawing/2014/main" id="{F753B98D-0E3D-2A84-3934-67B907153554}"/>
              </a:ext>
            </a:extLst>
          </p:cNvPr>
          <p:cNvSpPr txBox="1"/>
          <p:nvPr/>
        </p:nvSpPr>
        <p:spPr>
          <a:xfrm>
            <a:off x="7119452" y="1962030"/>
            <a:ext cx="1042273" cy="276999"/>
          </a:xfrm>
          <a:prstGeom prst="rect">
            <a:avLst/>
          </a:prstGeom>
          <a:noFill/>
        </p:spPr>
        <p:txBody>
          <a:bodyPr wrap="none" rtlCol="0">
            <a:spAutoFit/>
          </a:bodyPr>
          <a:lstStyle/>
          <a:p>
            <a:r>
              <a:rPr lang="sv-SE" sz="1200" b="1" dirty="0">
                <a:latin typeface="Century Gothic" panose="020B0502020202020204" pitchFamily="34" charset="0"/>
              </a:rPr>
              <a:t>Regeringen</a:t>
            </a:r>
          </a:p>
        </p:txBody>
      </p:sp>
      <p:sp>
        <p:nvSpPr>
          <p:cNvPr id="15" name="textruta 14">
            <a:extLst>
              <a:ext uri="{FF2B5EF4-FFF2-40B4-BE49-F238E27FC236}">
                <a16:creationId xmlns:a16="http://schemas.microsoft.com/office/drawing/2014/main" id="{4F0A7AA8-D19B-E2FA-73FA-67EDF73E58C0}"/>
              </a:ext>
            </a:extLst>
          </p:cNvPr>
          <p:cNvSpPr txBox="1"/>
          <p:nvPr/>
        </p:nvSpPr>
        <p:spPr>
          <a:xfrm>
            <a:off x="6526465" y="2937854"/>
            <a:ext cx="2555508" cy="369332"/>
          </a:xfrm>
          <a:prstGeom prst="rect">
            <a:avLst/>
          </a:prstGeom>
          <a:noFill/>
        </p:spPr>
        <p:txBody>
          <a:bodyPr wrap="none" rtlCol="0">
            <a:spAutoFit/>
          </a:bodyPr>
          <a:lstStyle/>
          <a:p>
            <a:r>
              <a:rPr lang="sv-SE" b="1" dirty="0">
                <a:solidFill>
                  <a:schemeClr val="bg1"/>
                </a:solidFill>
                <a:latin typeface="Century Gothic" panose="020B0502020202020204" pitchFamily="34" charset="0"/>
              </a:rPr>
              <a:t>Myndighetschefsnivå</a:t>
            </a:r>
          </a:p>
        </p:txBody>
      </p:sp>
      <p:sp>
        <p:nvSpPr>
          <p:cNvPr id="16" name="textruta 15">
            <a:extLst>
              <a:ext uri="{FF2B5EF4-FFF2-40B4-BE49-F238E27FC236}">
                <a16:creationId xmlns:a16="http://schemas.microsoft.com/office/drawing/2014/main" id="{F89BB894-AB6D-06C4-52DD-F983F5912B34}"/>
              </a:ext>
            </a:extLst>
          </p:cNvPr>
          <p:cNvSpPr txBox="1"/>
          <p:nvPr/>
        </p:nvSpPr>
        <p:spPr>
          <a:xfrm>
            <a:off x="6681733" y="3294177"/>
            <a:ext cx="2327881" cy="276999"/>
          </a:xfrm>
          <a:prstGeom prst="rect">
            <a:avLst/>
          </a:prstGeom>
          <a:noFill/>
        </p:spPr>
        <p:txBody>
          <a:bodyPr wrap="none" rtlCol="0">
            <a:spAutoFit/>
          </a:bodyPr>
          <a:lstStyle/>
          <a:p>
            <a:r>
              <a:rPr lang="sv-SE" sz="1200" b="1" dirty="0">
                <a:solidFill>
                  <a:schemeClr val="bg1"/>
                </a:solidFill>
                <a:latin typeface="Century Gothic" panose="020B0502020202020204" pitchFamily="34" charset="0"/>
              </a:rPr>
              <a:t>Sammankallande aktör: MSB</a:t>
            </a:r>
          </a:p>
        </p:txBody>
      </p:sp>
      <p:sp>
        <p:nvSpPr>
          <p:cNvPr id="17" name="textruta 16">
            <a:extLst>
              <a:ext uri="{FF2B5EF4-FFF2-40B4-BE49-F238E27FC236}">
                <a16:creationId xmlns:a16="http://schemas.microsoft.com/office/drawing/2014/main" id="{9F80D5EA-8C83-3764-065C-D39874FA6EA7}"/>
              </a:ext>
            </a:extLst>
          </p:cNvPr>
          <p:cNvSpPr txBox="1"/>
          <p:nvPr/>
        </p:nvSpPr>
        <p:spPr>
          <a:xfrm>
            <a:off x="6774909" y="4209047"/>
            <a:ext cx="1850186" cy="369332"/>
          </a:xfrm>
          <a:prstGeom prst="rect">
            <a:avLst/>
          </a:prstGeom>
          <a:noFill/>
        </p:spPr>
        <p:txBody>
          <a:bodyPr wrap="none" rtlCol="0">
            <a:spAutoFit/>
          </a:bodyPr>
          <a:lstStyle/>
          <a:p>
            <a:r>
              <a:rPr lang="sv-SE" b="1" dirty="0">
                <a:solidFill>
                  <a:schemeClr val="bg1"/>
                </a:solidFill>
                <a:latin typeface="Century Gothic" panose="020B0502020202020204" pitchFamily="34" charset="0"/>
              </a:rPr>
              <a:t>Inriktande nivå</a:t>
            </a:r>
          </a:p>
        </p:txBody>
      </p:sp>
      <p:sp>
        <p:nvSpPr>
          <p:cNvPr id="18" name="textruta 17">
            <a:extLst>
              <a:ext uri="{FF2B5EF4-FFF2-40B4-BE49-F238E27FC236}">
                <a16:creationId xmlns:a16="http://schemas.microsoft.com/office/drawing/2014/main" id="{A074E8FA-6FF2-19A2-6CDA-A99394CB3CA4}"/>
              </a:ext>
            </a:extLst>
          </p:cNvPr>
          <p:cNvSpPr txBox="1"/>
          <p:nvPr/>
        </p:nvSpPr>
        <p:spPr>
          <a:xfrm>
            <a:off x="6651245" y="4565370"/>
            <a:ext cx="2327881" cy="276999"/>
          </a:xfrm>
          <a:prstGeom prst="rect">
            <a:avLst/>
          </a:prstGeom>
          <a:noFill/>
        </p:spPr>
        <p:txBody>
          <a:bodyPr wrap="none" rtlCol="0">
            <a:spAutoFit/>
          </a:bodyPr>
          <a:lstStyle/>
          <a:p>
            <a:r>
              <a:rPr lang="sv-SE" sz="1200" b="1" dirty="0">
                <a:solidFill>
                  <a:schemeClr val="bg1"/>
                </a:solidFill>
                <a:latin typeface="Century Gothic" panose="020B0502020202020204" pitchFamily="34" charset="0"/>
              </a:rPr>
              <a:t>Sammankallande aktör: MSB</a:t>
            </a:r>
          </a:p>
        </p:txBody>
      </p:sp>
      <p:sp>
        <p:nvSpPr>
          <p:cNvPr id="20" name="textruta 19">
            <a:extLst>
              <a:ext uri="{FF2B5EF4-FFF2-40B4-BE49-F238E27FC236}">
                <a16:creationId xmlns:a16="http://schemas.microsoft.com/office/drawing/2014/main" id="{36B877D3-F596-06AB-3B76-B63707E1BC64}"/>
              </a:ext>
            </a:extLst>
          </p:cNvPr>
          <p:cNvSpPr txBox="1"/>
          <p:nvPr/>
        </p:nvSpPr>
        <p:spPr>
          <a:xfrm>
            <a:off x="6699615" y="5457976"/>
            <a:ext cx="2295821" cy="369332"/>
          </a:xfrm>
          <a:prstGeom prst="rect">
            <a:avLst/>
          </a:prstGeom>
          <a:noFill/>
        </p:spPr>
        <p:txBody>
          <a:bodyPr wrap="none" rtlCol="0">
            <a:spAutoFit/>
          </a:bodyPr>
          <a:lstStyle/>
          <a:p>
            <a:r>
              <a:rPr lang="sv-SE" b="1" dirty="0">
                <a:solidFill>
                  <a:schemeClr val="bg1"/>
                </a:solidFill>
                <a:latin typeface="Century Gothic" panose="020B0502020202020204" pitchFamily="34" charset="0"/>
              </a:rPr>
              <a:t>samordnande nivå</a:t>
            </a:r>
          </a:p>
        </p:txBody>
      </p:sp>
      <p:sp>
        <p:nvSpPr>
          <p:cNvPr id="21" name="textruta 20">
            <a:extLst>
              <a:ext uri="{FF2B5EF4-FFF2-40B4-BE49-F238E27FC236}">
                <a16:creationId xmlns:a16="http://schemas.microsoft.com/office/drawing/2014/main" id="{088D6100-5DF4-D8DC-6FBF-E5A02E7D8CF8}"/>
              </a:ext>
            </a:extLst>
          </p:cNvPr>
          <p:cNvSpPr txBox="1"/>
          <p:nvPr/>
        </p:nvSpPr>
        <p:spPr>
          <a:xfrm>
            <a:off x="6707842" y="5814299"/>
            <a:ext cx="2327881" cy="276999"/>
          </a:xfrm>
          <a:prstGeom prst="rect">
            <a:avLst/>
          </a:prstGeom>
          <a:noFill/>
        </p:spPr>
        <p:txBody>
          <a:bodyPr wrap="none" rtlCol="0">
            <a:spAutoFit/>
          </a:bodyPr>
          <a:lstStyle/>
          <a:p>
            <a:r>
              <a:rPr lang="sv-SE" sz="1200" b="1" dirty="0">
                <a:solidFill>
                  <a:schemeClr val="bg1"/>
                </a:solidFill>
                <a:latin typeface="Century Gothic" panose="020B0502020202020204" pitchFamily="34" charset="0"/>
              </a:rPr>
              <a:t>Sammankallande aktör: MSB</a:t>
            </a:r>
          </a:p>
        </p:txBody>
      </p:sp>
      <p:pic>
        <p:nvPicPr>
          <p:cNvPr id="19" name="Bildobjekt 18" descr="Bilden visar de fem samhällsnivåerna inom Sverige. Överst nationell nivå med riksdag och regering. Sen central nivå med tio sektorer och MSB . Under det högre regional nivå med 6 civilområden. Under det regional nivå med 21 länsstyrelser och 21 regioner. Längst ner lokal nivå med 290 kommuner.">
            <a:extLst>
              <a:ext uri="{FF2B5EF4-FFF2-40B4-BE49-F238E27FC236}">
                <a16:creationId xmlns:a16="http://schemas.microsoft.com/office/drawing/2014/main" id="{E4F627B7-6107-4BC0-905B-7EE2E85E00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3188" y="1795450"/>
            <a:ext cx="3471292" cy="4658883"/>
          </a:xfrm>
          <a:prstGeom prst="rect">
            <a:avLst/>
          </a:prstGeom>
        </p:spPr>
      </p:pic>
      <p:sp>
        <p:nvSpPr>
          <p:cNvPr id="3" name="Ellips 2">
            <a:extLst>
              <a:ext uri="{FF2B5EF4-FFF2-40B4-BE49-F238E27FC236}">
                <a16:creationId xmlns:a16="http://schemas.microsoft.com/office/drawing/2014/main" id="{59C8A342-09BF-4A12-8B63-AFD409DB77F6}"/>
              </a:ext>
            </a:extLst>
          </p:cNvPr>
          <p:cNvSpPr/>
          <p:nvPr/>
        </p:nvSpPr>
        <p:spPr>
          <a:xfrm>
            <a:off x="225974" y="3093786"/>
            <a:ext cx="3403564" cy="335213"/>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CF45CF25-0A98-4B6E-8BE7-1A421F48B495}"/>
              </a:ext>
            </a:extLst>
          </p:cNvPr>
          <p:cNvSpPr/>
          <p:nvPr/>
        </p:nvSpPr>
        <p:spPr>
          <a:xfrm>
            <a:off x="112127" y="5993958"/>
            <a:ext cx="4398089" cy="302843"/>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C3BAFD44-BED4-44A5-B169-FD50D0DB3B90}"/>
              </a:ext>
            </a:extLst>
          </p:cNvPr>
          <p:cNvSpPr/>
          <p:nvPr/>
        </p:nvSpPr>
        <p:spPr>
          <a:xfrm>
            <a:off x="289215" y="5110651"/>
            <a:ext cx="3872731" cy="289008"/>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9CBDC7A7-D7AA-4718-88B4-9A8C2CDF85FB}"/>
              </a:ext>
            </a:extLst>
          </p:cNvPr>
          <p:cNvSpPr/>
          <p:nvPr/>
        </p:nvSpPr>
        <p:spPr>
          <a:xfrm>
            <a:off x="272247" y="4163951"/>
            <a:ext cx="3712611" cy="289008"/>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il: upp-ned 5">
            <a:extLst>
              <a:ext uri="{FF2B5EF4-FFF2-40B4-BE49-F238E27FC236}">
                <a16:creationId xmlns:a16="http://schemas.microsoft.com/office/drawing/2014/main" id="{0D2FF902-6B2B-4814-995C-6216A0A2A26E}"/>
              </a:ext>
            </a:extLst>
          </p:cNvPr>
          <p:cNvSpPr/>
          <p:nvPr/>
        </p:nvSpPr>
        <p:spPr>
          <a:xfrm>
            <a:off x="287032" y="2352570"/>
            <a:ext cx="234351" cy="4034101"/>
          </a:xfrm>
          <a:prstGeom prst="up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höger 6">
            <a:extLst>
              <a:ext uri="{FF2B5EF4-FFF2-40B4-BE49-F238E27FC236}">
                <a16:creationId xmlns:a16="http://schemas.microsoft.com/office/drawing/2014/main" id="{5DD4F48E-EF0D-4351-8894-2AE6B92D3ECC}"/>
              </a:ext>
            </a:extLst>
          </p:cNvPr>
          <p:cNvSpPr/>
          <p:nvPr/>
        </p:nvSpPr>
        <p:spPr>
          <a:xfrm>
            <a:off x="3629538" y="3035357"/>
            <a:ext cx="978408" cy="4846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62909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4045B-3B25-819C-AD5A-066F0E6A1BE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A6DD841-7EA8-2001-E7DD-A3E37E4A8FB0}"/>
              </a:ext>
            </a:extLst>
          </p:cNvPr>
          <p:cNvSpPr>
            <a:spLocks noGrp="1" noRot="1" noMove="1" noResize="1" noEditPoints="1" noAdjustHandles="1" noChangeArrowheads="1" noChangeShapeType="1"/>
          </p:cNvSpPr>
          <p:nvPr>
            <p:ph type="title"/>
          </p:nvPr>
        </p:nvSpPr>
        <p:spPr>
          <a:xfrm>
            <a:off x="1900052" y="681037"/>
            <a:ext cx="7857012" cy="1023071"/>
          </a:xfrm>
        </p:spPr>
        <p:txBody>
          <a:bodyPr/>
          <a:lstStyle/>
          <a:p>
            <a:r>
              <a:rPr lang="sv-SE" dirty="0">
                <a:solidFill>
                  <a:srgbClr val="242424"/>
                </a:solidFill>
                <a:effectLst/>
                <a:latin typeface="Century Gothic" panose="020B0502020202020204" pitchFamily="34" charset="0"/>
              </a:rPr>
              <a:t>Modell för inriktning och samordning på central nivå</a:t>
            </a:r>
            <a:endParaRPr lang="sv-SE" dirty="0">
              <a:latin typeface="Century Gothic" panose="020B0502020202020204" pitchFamily="34" charset="0"/>
            </a:endParaRPr>
          </a:p>
        </p:txBody>
      </p:sp>
      <p:pic>
        <p:nvPicPr>
          <p:cNvPr id="23" name="Bild 22">
            <a:extLst>
              <a:ext uri="{FF2B5EF4-FFF2-40B4-BE49-F238E27FC236}">
                <a16:creationId xmlns:a16="http://schemas.microsoft.com/office/drawing/2014/main" id="{5F8F9D7E-2346-1A61-B275-1710FA6946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71950" y="2558561"/>
            <a:ext cx="1197936" cy="1350863"/>
          </a:xfrm>
          <a:prstGeom prst="rect">
            <a:avLst/>
          </a:prstGeom>
        </p:spPr>
      </p:pic>
      <p:pic>
        <p:nvPicPr>
          <p:cNvPr id="25" name="Bild 24">
            <a:extLst>
              <a:ext uri="{FF2B5EF4-FFF2-40B4-BE49-F238E27FC236}">
                <a16:creationId xmlns:a16="http://schemas.microsoft.com/office/drawing/2014/main" id="{44A90BC5-6435-9B32-2040-9BED87B5DC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72550" y="5055791"/>
            <a:ext cx="1197336" cy="1069960"/>
          </a:xfrm>
          <a:prstGeom prst="rect">
            <a:avLst/>
          </a:prstGeom>
        </p:spPr>
      </p:pic>
      <p:pic>
        <p:nvPicPr>
          <p:cNvPr id="27" name="Bild 26">
            <a:extLst>
              <a:ext uri="{FF2B5EF4-FFF2-40B4-BE49-F238E27FC236}">
                <a16:creationId xmlns:a16="http://schemas.microsoft.com/office/drawing/2014/main" id="{01E88626-5097-776A-AB2E-940534CFA8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67322" y="3815649"/>
            <a:ext cx="1202564" cy="1350864"/>
          </a:xfrm>
          <a:prstGeom prst="rect">
            <a:avLst/>
          </a:prstGeom>
        </p:spPr>
      </p:pic>
      <p:pic>
        <p:nvPicPr>
          <p:cNvPr id="30" name="Bild 29">
            <a:extLst>
              <a:ext uri="{FF2B5EF4-FFF2-40B4-BE49-F238E27FC236}">
                <a16:creationId xmlns:a16="http://schemas.microsoft.com/office/drawing/2014/main" id="{0991DD26-FF5F-E1EB-0DBD-E8B590B97A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39733" y="5049117"/>
            <a:ext cx="1189865" cy="1069960"/>
          </a:xfrm>
          <a:prstGeom prst="rect">
            <a:avLst/>
          </a:prstGeom>
        </p:spPr>
      </p:pic>
      <p:pic>
        <p:nvPicPr>
          <p:cNvPr id="32" name="Bild 31">
            <a:extLst>
              <a:ext uri="{FF2B5EF4-FFF2-40B4-BE49-F238E27FC236}">
                <a16:creationId xmlns:a16="http://schemas.microsoft.com/office/drawing/2014/main" id="{25C8B933-7F42-1007-1870-4209D89422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40625" y="3856441"/>
            <a:ext cx="1197936" cy="1248912"/>
          </a:xfrm>
          <a:prstGeom prst="rect">
            <a:avLst/>
          </a:prstGeom>
        </p:spPr>
      </p:pic>
      <p:pic>
        <p:nvPicPr>
          <p:cNvPr id="34" name="Bild 33">
            <a:extLst>
              <a:ext uri="{FF2B5EF4-FFF2-40B4-BE49-F238E27FC236}">
                <a16:creationId xmlns:a16="http://schemas.microsoft.com/office/drawing/2014/main" id="{DBA07266-ED86-A7DB-EF4D-5E6A2CADABC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32533" y="2531859"/>
            <a:ext cx="1197936" cy="1299888"/>
          </a:xfrm>
          <a:prstGeom prst="rect">
            <a:avLst/>
          </a:prstGeom>
        </p:spPr>
      </p:pic>
      <p:pic>
        <p:nvPicPr>
          <p:cNvPr id="38" name="Bild 37">
            <a:extLst>
              <a:ext uri="{FF2B5EF4-FFF2-40B4-BE49-F238E27FC236}">
                <a16:creationId xmlns:a16="http://schemas.microsoft.com/office/drawing/2014/main" id="{FB4B405B-F196-2C87-D910-F61F50AA89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698909" y="2531859"/>
            <a:ext cx="6805296" cy="1299888"/>
          </a:xfrm>
          <a:prstGeom prst="rect">
            <a:avLst/>
          </a:prstGeom>
        </p:spPr>
      </p:pic>
      <p:pic>
        <p:nvPicPr>
          <p:cNvPr id="41" name="Bild 40">
            <a:extLst>
              <a:ext uri="{FF2B5EF4-FFF2-40B4-BE49-F238E27FC236}">
                <a16:creationId xmlns:a16="http://schemas.microsoft.com/office/drawing/2014/main" id="{2B29C1D0-C62C-F54D-CC96-6047CC3732E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98909" y="4905222"/>
            <a:ext cx="6805296" cy="1223424"/>
          </a:xfrm>
          <a:prstGeom prst="rect">
            <a:avLst/>
          </a:prstGeom>
        </p:spPr>
      </p:pic>
      <p:pic>
        <p:nvPicPr>
          <p:cNvPr id="43" name="Bild 42">
            <a:extLst>
              <a:ext uri="{FF2B5EF4-FFF2-40B4-BE49-F238E27FC236}">
                <a16:creationId xmlns:a16="http://schemas.microsoft.com/office/drawing/2014/main" id="{8F9BA96B-C23A-A73B-1C39-9AA6DB9F6D3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687795" y="3779977"/>
            <a:ext cx="6805296" cy="1325376"/>
          </a:xfrm>
          <a:prstGeom prst="rect">
            <a:avLst/>
          </a:prstGeom>
        </p:spPr>
      </p:pic>
      <p:pic>
        <p:nvPicPr>
          <p:cNvPr id="50" name="PIL-lång">
            <a:extLst>
              <a:ext uri="{FF2B5EF4-FFF2-40B4-BE49-F238E27FC236}">
                <a16:creationId xmlns:a16="http://schemas.microsoft.com/office/drawing/2014/main" id="{17905A18-4A14-3C97-EEDC-C0456C0ED42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2591779" y="2835854"/>
            <a:ext cx="137878" cy="909995"/>
          </a:xfrm>
          <a:prstGeom prst="rect">
            <a:avLst/>
          </a:prstGeom>
        </p:spPr>
      </p:pic>
      <p:pic>
        <p:nvPicPr>
          <p:cNvPr id="51" name="PIL-lång">
            <a:extLst>
              <a:ext uri="{FF2B5EF4-FFF2-40B4-BE49-F238E27FC236}">
                <a16:creationId xmlns:a16="http://schemas.microsoft.com/office/drawing/2014/main" id="{7F1D246A-95E7-A347-E478-D1612FEEA2F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2591779" y="4037986"/>
            <a:ext cx="137878" cy="909995"/>
          </a:xfrm>
          <a:prstGeom prst="rect">
            <a:avLst/>
          </a:prstGeom>
        </p:spPr>
      </p:pic>
      <p:pic>
        <p:nvPicPr>
          <p:cNvPr id="52" name="PIL-lång">
            <a:extLst>
              <a:ext uri="{FF2B5EF4-FFF2-40B4-BE49-F238E27FC236}">
                <a16:creationId xmlns:a16="http://schemas.microsoft.com/office/drawing/2014/main" id="{010BE682-F6A5-6381-D15B-8A4725C3A16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2591779" y="5161176"/>
            <a:ext cx="137878" cy="909995"/>
          </a:xfrm>
          <a:prstGeom prst="rect">
            <a:avLst/>
          </a:prstGeom>
        </p:spPr>
      </p:pic>
      <p:pic>
        <p:nvPicPr>
          <p:cNvPr id="53" name="PIL-lång">
            <a:extLst>
              <a:ext uri="{FF2B5EF4-FFF2-40B4-BE49-F238E27FC236}">
                <a16:creationId xmlns:a16="http://schemas.microsoft.com/office/drawing/2014/main" id="{6769A1C6-9DE5-6444-F894-AE907E8F2CA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9464179" y="2886654"/>
            <a:ext cx="137878" cy="909995"/>
          </a:xfrm>
          <a:prstGeom prst="rect">
            <a:avLst/>
          </a:prstGeom>
        </p:spPr>
      </p:pic>
      <p:pic>
        <p:nvPicPr>
          <p:cNvPr id="54" name="PIL-lång">
            <a:extLst>
              <a:ext uri="{FF2B5EF4-FFF2-40B4-BE49-F238E27FC236}">
                <a16:creationId xmlns:a16="http://schemas.microsoft.com/office/drawing/2014/main" id="{19DB486B-C335-E3D9-AE61-9EFF34B617A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9464179" y="4106258"/>
            <a:ext cx="137878" cy="909995"/>
          </a:xfrm>
          <a:prstGeom prst="rect">
            <a:avLst/>
          </a:prstGeom>
        </p:spPr>
      </p:pic>
      <p:pic>
        <p:nvPicPr>
          <p:cNvPr id="55" name="PIL-lång">
            <a:extLst>
              <a:ext uri="{FF2B5EF4-FFF2-40B4-BE49-F238E27FC236}">
                <a16:creationId xmlns:a16="http://schemas.microsoft.com/office/drawing/2014/main" id="{A734D049-5C0D-E59B-A0C0-C83D99342E5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9464179" y="5211976"/>
            <a:ext cx="137878" cy="909995"/>
          </a:xfrm>
          <a:prstGeom prst="rect">
            <a:avLst/>
          </a:prstGeom>
        </p:spPr>
      </p:pic>
      <p:sp>
        <p:nvSpPr>
          <p:cNvPr id="60" name="textruta 59">
            <a:extLst>
              <a:ext uri="{FF2B5EF4-FFF2-40B4-BE49-F238E27FC236}">
                <a16:creationId xmlns:a16="http://schemas.microsoft.com/office/drawing/2014/main" id="{8DF79143-4A2C-7EE1-C6DE-C20BFD8874DB}"/>
              </a:ext>
            </a:extLst>
          </p:cNvPr>
          <p:cNvSpPr txBox="1"/>
          <p:nvPr/>
        </p:nvSpPr>
        <p:spPr>
          <a:xfrm>
            <a:off x="1440625" y="2223771"/>
            <a:ext cx="2000984" cy="276999"/>
          </a:xfrm>
          <a:prstGeom prst="rect">
            <a:avLst/>
          </a:prstGeom>
          <a:noFill/>
        </p:spPr>
        <p:txBody>
          <a:bodyPr wrap="square" rtlCol="0">
            <a:spAutoFit/>
          </a:bodyPr>
          <a:lstStyle/>
          <a:p>
            <a:r>
              <a:rPr lang="sv-SE" sz="1200" b="1" dirty="0">
                <a:latin typeface="Century Gothic" panose="020B0502020202020204" pitchFamily="34" charset="0"/>
              </a:rPr>
              <a:t>Beredskapsmyndigheter</a:t>
            </a:r>
          </a:p>
        </p:txBody>
      </p:sp>
      <p:sp>
        <p:nvSpPr>
          <p:cNvPr id="61" name="textruta 60">
            <a:extLst>
              <a:ext uri="{FF2B5EF4-FFF2-40B4-BE49-F238E27FC236}">
                <a16:creationId xmlns:a16="http://schemas.microsoft.com/office/drawing/2014/main" id="{7A1EB8C4-2822-C281-99AA-3FD55D81A96A}"/>
              </a:ext>
            </a:extLst>
          </p:cNvPr>
          <p:cNvSpPr txBox="1"/>
          <p:nvPr/>
        </p:nvSpPr>
        <p:spPr>
          <a:xfrm>
            <a:off x="8512823" y="1868189"/>
            <a:ext cx="2246644" cy="646331"/>
          </a:xfrm>
          <a:prstGeom prst="rect">
            <a:avLst/>
          </a:prstGeom>
          <a:noFill/>
        </p:spPr>
        <p:txBody>
          <a:bodyPr wrap="square" rtlCol="0">
            <a:spAutoFit/>
          </a:bodyPr>
          <a:lstStyle/>
          <a:p>
            <a:pPr algn="ctr"/>
            <a:r>
              <a:rPr lang="sv-SE" sz="1200" b="1" dirty="0">
                <a:latin typeface="Century Gothic" panose="020B0502020202020204" pitchFamily="34" charset="0"/>
              </a:rPr>
              <a:t>Beredskapsmyndigheter </a:t>
            </a:r>
          </a:p>
          <a:p>
            <a:pPr algn="ctr"/>
            <a:r>
              <a:rPr lang="sv-SE" sz="1200" b="1" dirty="0">
                <a:latin typeface="Century Gothic" panose="020B0502020202020204" pitchFamily="34" charset="0"/>
              </a:rPr>
              <a:t>+ </a:t>
            </a:r>
            <a:r>
              <a:rPr lang="sv-SE" sz="1200" b="1" dirty="0" err="1">
                <a:latin typeface="Century Gothic" panose="020B0502020202020204" pitchFamily="34" charset="0"/>
              </a:rPr>
              <a:t>situationsanpassat</a:t>
            </a:r>
            <a:r>
              <a:rPr lang="sv-SE" sz="1200" b="1" dirty="0">
                <a:latin typeface="Century Gothic" panose="020B0502020202020204" pitchFamily="34" charset="0"/>
              </a:rPr>
              <a:t> deltagande från fler aktörer </a:t>
            </a:r>
          </a:p>
        </p:txBody>
      </p:sp>
      <p:pic>
        <p:nvPicPr>
          <p:cNvPr id="63" name="Bild 62">
            <a:extLst>
              <a:ext uri="{FF2B5EF4-FFF2-40B4-BE49-F238E27FC236}">
                <a16:creationId xmlns:a16="http://schemas.microsoft.com/office/drawing/2014/main" id="{F1108014-B5FA-5358-7794-BEA6B3B464E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062574" y="3552678"/>
            <a:ext cx="117257" cy="469027"/>
          </a:xfrm>
          <a:prstGeom prst="rect">
            <a:avLst/>
          </a:prstGeom>
        </p:spPr>
      </p:pic>
      <p:pic>
        <p:nvPicPr>
          <p:cNvPr id="64" name="Bild 63">
            <a:extLst>
              <a:ext uri="{FF2B5EF4-FFF2-40B4-BE49-F238E27FC236}">
                <a16:creationId xmlns:a16="http://schemas.microsoft.com/office/drawing/2014/main" id="{EEF24CF9-D187-192E-0FD0-72A18FE96CA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062574" y="4986264"/>
            <a:ext cx="117257" cy="469027"/>
          </a:xfrm>
          <a:prstGeom prst="rect">
            <a:avLst/>
          </a:prstGeom>
        </p:spPr>
      </p:pic>
      <p:pic>
        <p:nvPicPr>
          <p:cNvPr id="65" name="Bild 64">
            <a:extLst>
              <a:ext uri="{FF2B5EF4-FFF2-40B4-BE49-F238E27FC236}">
                <a16:creationId xmlns:a16="http://schemas.microsoft.com/office/drawing/2014/main" id="{45F492D1-8040-36F3-98F7-3E8B9B4620D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19742" y="3607650"/>
            <a:ext cx="117257" cy="469027"/>
          </a:xfrm>
          <a:prstGeom prst="rect">
            <a:avLst/>
          </a:prstGeom>
        </p:spPr>
      </p:pic>
      <p:pic>
        <p:nvPicPr>
          <p:cNvPr id="66" name="Bild 65">
            <a:extLst>
              <a:ext uri="{FF2B5EF4-FFF2-40B4-BE49-F238E27FC236}">
                <a16:creationId xmlns:a16="http://schemas.microsoft.com/office/drawing/2014/main" id="{AA8DADAE-D625-71C9-CB25-464740EDA4B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19742" y="4878956"/>
            <a:ext cx="117257" cy="469027"/>
          </a:xfrm>
          <a:prstGeom prst="rect">
            <a:avLst/>
          </a:prstGeom>
        </p:spPr>
      </p:pic>
      <p:sp>
        <p:nvSpPr>
          <p:cNvPr id="67" name="Rektangel med rundade hörn 66">
            <a:extLst>
              <a:ext uri="{FF2B5EF4-FFF2-40B4-BE49-F238E27FC236}">
                <a16:creationId xmlns:a16="http://schemas.microsoft.com/office/drawing/2014/main" id="{0DB10A4D-D104-400C-9A92-3230B5605F16}"/>
              </a:ext>
            </a:extLst>
          </p:cNvPr>
          <p:cNvSpPr/>
          <p:nvPr/>
        </p:nvSpPr>
        <p:spPr>
          <a:xfrm>
            <a:off x="3274283" y="3045293"/>
            <a:ext cx="1240785" cy="436447"/>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textruta 67">
            <a:extLst>
              <a:ext uri="{FF2B5EF4-FFF2-40B4-BE49-F238E27FC236}">
                <a16:creationId xmlns:a16="http://schemas.microsoft.com/office/drawing/2014/main" id="{DCDE57CD-5FFB-ED5C-E42A-F2D59D34A737}"/>
              </a:ext>
            </a:extLst>
          </p:cNvPr>
          <p:cNvSpPr txBox="1"/>
          <p:nvPr/>
        </p:nvSpPr>
        <p:spPr>
          <a:xfrm>
            <a:off x="3308404" y="3056296"/>
            <a:ext cx="1161239" cy="400110"/>
          </a:xfrm>
          <a:prstGeom prst="rect">
            <a:avLst/>
          </a:prstGeom>
          <a:noFill/>
        </p:spPr>
        <p:txBody>
          <a:bodyPr wrap="square" rtlCol="0">
            <a:spAutoFit/>
          </a:bodyPr>
          <a:lstStyle/>
          <a:p>
            <a:pPr algn="ctr"/>
            <a:r>
              <a:rPr lang="sv-SE" sz="1000" b="1" dirty="0">
                <a:latin typeface="Century Gothic" panose="020B0502020202020204" pitchFamily="34" charset="0"/>
              </a:rPr>
              <a:t>Regelbundna </a:t>
            </a:r>
          </a:p>
          <a:p>
            <a:pPr algn="ctr"/>
            <a:r>
              <a:rPr lang="sv-SE" sz="1000" b="1" dirty="0">
                <a:latin typeface="Century Gothic" panose="020B0502020202020204" pitchFamily="34" charset="0"/>
              </a:rPr>
              <a:t>Fasta deltagare</a:t>
            </a:r>
          </a:p>
        </p:txBody>
      </p:sp>
      <p:sp>
        <p:nvSpPr>
          <p:cNvPr id="69" name="Rektangel med rundade hörn 68">
            <a:extLst>
              <a:ext uri="{FF2B5EF4-FFF2-40B4-BE49-F238E27FC236}">
                <a16:creationId xmlns:a16="http://schemas.microsoft.com/office/drawing/2014/main" id="{2EF11E6C-7074-8074-C6B8-F71FE70B4894}"/>
              </a:ext>
            </a:extLst>
          </p:cNvPr>
          <p:cNvSpPr/>
          <p:nvPr/>
        </p:nvSpPr>
        <p:spPr>
          <a:xfrm>
            <a:off x="7286479" y="3107582"/>
            <a:ext cx="1441266" cy="469185"/>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0" name="textruta 69">
            <a:extLst>
              <a:ext uri="{FF2B5EF4-FFF2-40B4-BE49-F238E27FC236}">
                <a16:creationId xmlns:a16="http://schemas.microsoft.com/office/drawing/2014/main" id="{73D1E7E6-58EC-1197-6CC7-38F5E7E1B54E}"/>
              </a:ext>
            </a:extLst>
          </p:cNvPr>
          <p:cNvSpPr txBox="1"/>
          <p:nvPr/>
        </p:nvSpPr>
        <p:spPr>
          <a:xfrm>
            <a:off x="7341724" y="3143844"/>
            <a:ext cx="1330775" cy="400110"/>
          </a:xfrm>
          <a:prstGeom prst="rect">
            <a:avLst/>
          </a:prstGeom>
          <a:noFill/>
        </p:spPr>
        <p:txBody>
          <a:bodyPr wrap="square" rtlCol="0">
            <a:spAutoFit/>
          </a:bodyPr>
          <a:lstStyle/>
          <a:p>
            <a:pPr algn="ctr"/>
            <a:r>
              <a:rPr lang="sv-SE" sz="1000" b="1" dirty="0" err="1">
                <a:latin typeface="Century Gothic" panose="020B0502020202020204" pitchFamily="34" charset="0"/>
              </a:rPr>
              <a:t>Situationsanpassat</a:t>
            </a:r>
            <a:endParaRPr lang="sv-SE" sz="1000" b="1" dirty="0">
              <a:latin typeface="Century Gothic" panose="020B0502020202020204" pitchFamily="34" charset="0"/>
            </a:endParaRPr>
          </a:p>
          <a:p>
            <a:pPr algn="ctr"/>
            <a:r>
              <a:rPr lang="sv-SE" sz="1000" b="1" dirty="0">
                <a:latin typeface="Century Gothic" panose="020B0502020202020204" pitchFamily="34" charset="0"/>
              </a:rPr>
              <a:t> Olika deltagare</a:t>
            </a:r>
          </a:p>
        </p:txBody>
      </p:sp>
      <p:sp>
        <p:nvSpPr>
          <p:cNvPr id="71" name="textruta 70">
            <a:extLst>
              <a:ext uri="{FF2B5EF4-FFF2-40B4-BE49-F238E27FC236}">
                <a16:creationId xmlns:a16="http://schemas.microsoft.com/office/drawing/2014/main" id="{191F0DDA-EE85-4816-A3D2-EA1909FA25EC}"/>
              </a:ext>
            </a:extLst>
          </p:cNvPr>
          <p:cNvSpPr txBox="1"/>
          <p:nvPr/>
        </p:nvSpPr>
        <p:spPr>
          <a:xfrm>
            <a:off x="4798296" y="2879334"/>
            <a:ext cx="2488182" cy="369332"/>
          </a:xfrm>
          <a:prstGeom prst="rect">
            <a:avLst/>
          </a:prstGeom>
          <a:noFill/>
        </p:spPr>
        <p:txBody>
          <a:bodyPr wrap="none" rtlCol="0">
            <a:spAutoFit/>
          </a:bodyPr>
          <a:lstStyle/>
          <a:p>
            <a:r>
              <a:rPr lang="sv-SE" b="1" dirty="0">
                <a:solidFill>
                  <a:schemeClr val="bg1"/>
                </a:solidFill>
                <a:latin typeface="Century Gothic" panose="020B0502020202020204" pitchFamily="34" charset="0"/>
              </a:rPr>
              <a:t>Civilt beredskapsråd</a:t>
            </a:r>
          </a:p>
        </p:txBody>
      </p:sp>
      <p:sp>
        <p:nvSpPr>
          <p:cNvPr id="72" name="textruta 71">
            <a:extLst>
              <a:ext uri="{FF2B5EF4-FFF2-40B4-BE49-F238E27FC236}">
                <a16:creationId xmlns:a16="http://schemas.microsoft.com/office/drawing/2014/main" id="{747E46EB-9BC5-938A-38AA-A60B2F09CA7E}"/>
              </a:ext>
            </a:extLst>
          </p:cNvPr>
          <p:cNvSpPr txBox="1"/>
          <p:nvPr/>
        </p:nvSpPr>
        <p:spPr>
          <a:xfrm>
            <a:off x="5159774" y="2718407"/>
            <a:ext cx="1765227" cy="276999"/>
          </a:xfrm>
          <a:prstGeom prst="rect">
            <a:avLst/>
          </a:prstGeom>
          <a:noFill/>
        </p:spPr>
        <p:txBody>
          <a:bodyPr wrap="none" rtlCol="0">
            <a:spAutoFit/>
          </a:bodyPr>
          <a:lstStyle/>
          <a:p>
            <a:r>
              <a:rPr lang="sv-SE" sz="1200" b="1" dirty="0">
                <a:solidFill>
                  <a:schemeClr val="bg1"/>
                </a:solidFill>
                <a:latin typeface="Century Gothic" panose="020B0502020202020204" pitchFamily="34" charset="0"/>
              </a:rPr>
              <a:t>Myndighetschefsnivå</a:t>
            </a:r>
          </a:p>
        </p:txBody>
      </p:sp>
      <p:sp>
        <p:nvSpPr>
          <p:cNvPr id="73" name="textruta 72">
            <a:extLst>
              <a:ext uri="{FF2B5EF4-FFF2-40B4-BE49-F238E27FC236}">
                <a16:creationId xmlns:a16="http://schemas.microsoft.com/office/drawing/2014/main" id="{87346F08-E6E6-70DE-41C2-EAAA672BA991}"/>
              </a:ext>
            </a:extLst>
          </p:cNvPr>
          <p:cNvSpPr txBox="1"/>
          <p:nvPr/>
        </p:nvSpPr>
        <p:spPr>
          <a:xfrm>
            <a:off x="5365808" y="4050531"/>
            <a:ext cx="1454244" cy="369332"/>
          </a:xfrm>
          <a:prstGeom prst="rect">
            <a:avLst/>
          </a:prstGeom>
          <a:noFill/>
        </p:spPr>
        <p:txBody>
          <a:bodyPr wrap="none" rtlCol="0">
            <a:spAutoFit/>
          </a:bodyPr>
          <a:lstStyle/>
          <a:p>
            <a:r>
              <a:rPr lang="sv-SE" b="1" dirty="0">
                <a:solidFill>
                  <a:schemeClr val="bg1"/>
                </a:solidFill>
                <a:latin typeface="Century Gothic" panose="020B0502020202020204" pitchFamily="34" charset="0"/>
              </a:rPr>
              <a:t>Chefsforum</a:t>
            </a:r>
          </a:p>
        </p:txBody>
      </p:sp>
      <p:sp>
        <p:nvSpPr>
          <p:cNvPr id="74" name="textruta 73">
            <a:extLst>
              <a:ext uri="{FF2B5EF4-FFF2-40B4-BE49-F238E27FC236}">
                <a16:creationId xmlns:a16="http://schemas.microsoft.com/office/drawing/2014/main" id="{B1862D33-F348-DE1E-F591-AB2C7AEAF073}"/>
              </a:ext>
            </a:extLst>
          </p:cNvPr>
          <p:cNvSpPr txBox="1"/>
          <p:nvPr/>
        </p:nvSpPr>
        <p:spPr>
          <a:xfrm>
            <a:off x="5395463" y="3875240"/>
            <a:ext cx="1297150" cy="276999"/>
          </a:xfrm>
          <a:prstGeom prst="rect">
            <a:avLst/>
          </a:prstGeom>
          <a:noFill/>
        </p:spPr>
        <p:txBody>
          <a:bodyPr wrap="none" rtlCol="0">
            <a:spAutoFit/>
          </a:bodyPr>
          <a:lstStyle/>
          <a:p>
            <a:r>
              <a:rPr lang="sv-SE" sz="1200" b="1" dirty="0">
                <a:solidFill>
                  <a:schemeClr val="bg1"/>
                </a:solidFill>
                <a:latin typeface="Century Gothic" panose="020B0502020202020204" pitchFamily="34" charset="0"/>
              </a:rPr>
              <a:t>Inriktande nivå</a:t>
            </a:r>
          </a:p>
        </p:txBody>
      </p:sp>
      <p:sp>
        <p:nvSpPr>
          <p:cNvPr id="75" name="textruta 74">
            <a:extLst>
              <a:ext uri="{FF2B5EF4-FFF2-40B4-BE49-F238E27FC236}">
                <a16:creationId xmlns:a16="http://schemas.microsoft.com/office/drawing/2014/main" id="{3448E9CD-32F2-2F90-3E59-4AB26BBCA756}"/>
              </a:ext>
            </a:extLst>
          </p:cNvPr>
          <p:cNvSpPr txBox="1"/>
          <p:nvPr/>
        </p:nvSpPr>
        <p:spPr>
          <a:xfrm>
            <a:off x="4498858" y="5308454"/>
            <a:ext cx="3195105" cy="369332"/>
          </a:xfrm>
          <a:prstGeom prst="rect">
            <a:avLst/>
          </a:prstGeom>
          <a:noFill/>
        </p:spPr>
        <p:txBody>
          <a:bodyPr wrap="none" rtlCol="0">
            <a:spAutoFit/>
          </a:bodyPr>
          <a:lstStyle/>
          <a:p>
            <a:r>
              <a:rPr lang="sv-SE" b="1" dirty="0">
                <a:solidFill>
                  <a:schemeClr val="bg1"/>
                </a:solidFill>
                <a:latin typeface="Century Gothic" panose="020B0502020202020204" pitchFamily="34" charset="0"/>
              </a:rPr>
              <a:t>Arbetsgrupper och nätverk</a:t>
            </a:r>
          </a:p>
        </p:txBody>
      </p:sp>
      <p:sp>
        <p:nvSpPr>
          <p:cNvPr id="76" name="textruta 75">
            <a:extLst>
              <a:ext uri="{FF2B5EF4-FFF2-40B4-BE49-F238E27FC236}">
                <a16:creationId xmlns:a16="http://schemas.microsoft.com/office/drawing/2014/main" id="{B024BCA3-BB05-5E53-DB04-35923F9718B8}"/>
              </a:ext>
            </a:extLst>
          </p:cNvPr>
          <p:cNvSpPr txBox="1"/>
          <p:nvPr/>
        </p:nvSpPr>
        <p:spPr>
          <a:xfrm>
            <a:off x="5310778" y="5147527"/>
            <a:ext cx="1592103" cy="276999"/>
          </a:xfrm>
          <a:prstGeom prst="rect">
            <a:avLst/>
          </a:prstGeom>
          <a:noFill/>
        </p:spPr>
        <p:txBody>
          <a:bodyPr wrap="none" rtlCol="0">
            <a:spAutoFit/>
          </a:bodyPr>
          <a:lstStyle/>
          <a:p>
            <a:r>
              <a:rPr lang="sv-SE" sz="1200" b="1" dirty="0">
                <a:solidFill>
                  <a:schemeClr val="bg1"/>
                </a:solidFill>
                <a:latin typeface="Century Gothic" panose="020B0502020202020204" pitchFamily="34" charset="0"/>
              </a:rPr>
              <a:t>samordnande nivå</a:t>
            </a:r>
          </a:p>
        </p:txBody>
      </p:sp>
      <p:sp>
        <p:nvSpPr>
          <p:cNvPr id="77" name="Rektangel med rundade hörn 76">
            <a:extLst>
              <a:ext uri="{FF2B5EF4-FFF2-40B4-BE49-F238E27FC236}">
                <a16:creationId xmlns:a16="http://schemas.microsoft.com/office/drawing/2014/main" id="{B0BC3B82-C10F-C769-AD31-7AC10172579B}"/>
              </a:ext>
            </a:extLst>
          </p:cNvPr>
          <p:cNvSpPr/>
          <p:nvPr/>
        </p:nvSpPr>
        <p:spPr>
          <a:xfrm>
            <a:off x="3275387" y="4299687"/>
            <a:ext cx="1221754" cy="437613"/>
          </a:xfrm>
          <a:prstGeom prst="roundRect">
            <a:avLst>
              <a:gd name="adj" fmla="val 16667"/>
            </a:avLst>
          </a:prstGeom>
          <a:solidFill>
            <a:srgbClr val="E5A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textruta 77">
            <a:extLst>
              <a:ext uri="{FF2B5EF4-FFF2-40B4-BE49-F238E27FC236}">
                <a16:creationId xmlns:a16="http://schemas.microsoft.com/office/drawing/2014/main" id="{EBD8B053-035A-4ED2-34B1-8254B1225F56}"/>
              </a:ext>
            </a:extLst>
          </p:cNvPr>
          <p:cNvSpPr txBox="1"/>
          <p:nvPr/>
        </p:nvSpPr>
        <p:spPr>
          <a:xfrm>
            <a:off x="3312843" y="4322373"/>
            <a:ext cx="1166725" cy="400110"/>
          </a:xfrm>
          <a:prstGeom prst="rect">
            <a:avLst/>
          </a:prstGeom>
          <a:noFill/>
        </p:spPr>
        <p:txBody>
          <a:bodyPr wrap="square" rtlCol="0">
            <a:spAutoFit/>
          </a:bodyPr>
          <a:lstStyle/>
          <a:p>
            <a:pPr algn="ctr"/>
            <a:r>
              <a:rPr lang="sv-SE" sz="1000" b="1" dirty="0">
                <a:latin typeface="Century Gothic" panose="020B0502020202020204" pitchFamily="34" charset="0"/>
              </a:rPr>
              <a:t>Regelbundna </a:t>
            </a:r>
          </a:p>
          <a:p>
            <a:pPr algn="ctr"/>
            <a:r>
              <a:rPr lang="sv-SE" sz="1000" b="1" dirty="0">
                <a:latin typeface="Century Gothic" panose="020B0502020202020204" pitchFamily="34" charset="0"/>
              </a:rPr>
              <a:t>Fasta deltagare</a:t>
            </a:r>
          </a:p>
        </p:txBody>
      </p:sp>
      <p:sp>
        <p:nvSpPr>
          <p:cNvPr id="79" name="Rektangel med rundade hörn 78">
            <a:extLst>
              <a:ext uri="{FF2B5EF4-FFF2-40B4-BE49-F238E27FC236}">
                <a16:creationId xmlns:a16="http://schemas.microsoft.com/office/drawing/2014/main" id="{0C3A770D-D850-808C-C15E-EEF23494BE05}"/>
              </a:ext>
            </a:extLst>
          </p:cNvPr>
          <p:cNvSpPr/>
          <p:nvPr/>
        </p:nvSpPr>
        <p:spPr>
          <a:xfrm>
            <a:off x="7318687" y="4216650"/>
            <a:ext cx="1739514" cy="496452"/>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textruta 79">
            <a:extLst>
              <a:ext uri="{FF2B5EF4-FFF2-40B4-BE49-F238E27FC236}">
                <a16:creationId xmlns:a16="http://schemas.microsoft.com/office/drawing/2014/main" id="{B0736832-1041-0A01-FEF9-7C1D80D23FE5}"/>
              </a:ext>
            </a:extLst>
          </p:cNvPr>
          <p:cNvSpPr txBox="1"/>
          <p:nvPr/>
        </p:nvSpPr>
        <p:spPr>
          <a:xfrm>
            <a:off x="7157581" y="4267547"/>
            <a:ext cx="1892248" cy="400110"/>
          </a:xfrm>
          <a:prstGeom prst="rect">
            <a:avLst/>
          </a:prstGeom>
          <a:noFill/>
        </p:spPr>
        <p:txBody>
          <a:bodyPr wrap="square" rtlCol="0">
            <a:spAutoFit/>
          </a:bodyPr>
          <a:lstStyle/>
          <a:p>
            <a:pPr algn="ctr"/>
            <a:r>
              <a:rPr lang="sv-SE" sz="1000" b="1" dirty="0" err="1">
                <a:latin typeface="Century Gothic" panose="020B0502020202020204" pitchFamily="34" charset="0"/>
              </a:rPr>
              <a:t>Situationsanpassat</a:t>
            </a:r>
            <a:endParaRPr lang="sv-SE" sz="1000" b="1" dirty="0">
              <a:latin typeface="Century Gothic" panose="020B0502020202020204" pitchFamily="34" charset="0"/>
            </a:endParaRPr>
          </a:p>
          <a:p>
            <a:pPr algn="ctr"/>
            <a:r>
              <a:rPr lang="sv-SE" sz="1000" b="1" dirty="0">
                <a:latin typeface="Century Gothic" panose="020B0502020202020204" pitchFamily="34" charset="0"/>
              </a:rPr>
              <a:t>olika deltagare</a:t>
            </a:r>
          </a:p>
        </p:txBody>
      </p:sp>
      <p:sp>
        <p:nvSpPr>
          <p:cNvPr id="81" name="Rektangel med rundade hörn 80">
            <a:extLst>
              <a:ext uri="{FF2B5EF4-FFF2-40B4-BE49-F238E27FC236}">
                <a16:creationId xmlns:a16="http://schemas.microsoft.com/office/drawing/2014/main" id="{5F95264B-A398-9BBF-E751-683CCD71EF51}"/>
              </a:ext>
            </a:extLst>
          </p:cNvPr>
          <p:cNvSpPr/>
          <p:nvPr/>
        </p:nvSpPr>
        <p:spPr>
          <a:xfrm>
            <a:off x="3245008" y="5495376"/>
            <a:ext cx="1251236" cy="444342"/>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2" name="textruta 81">
            <a:extLst>
              <a:ext uri="{FF2B5EF4-FFF2-40B4-BE49-F238E27FC236}">
                <a16:creationId xmlns:a16="http://schemas.microsoft.com/office/drawing/2014/main" id="{8053314B-646F-9A21-91AE-47BD5D553C1D}"/>
              </a:ext>
            </a:extLst>
          </p:cNvPr>
          <p:cNvSpPr txBox="1"/>
          <p:nvPr/>
        </p:nvSpPr>
        <p:spPr>
          <a:xfrm>
            <a:off x="3272741" y="5499554"/>
            <a:ext cx="1196207" cy="400110"/>
          </a:xfrm>
          <a:prstGeom prst="rect">
            <a:avLst/>
          </a:prstGeom>
          <a:noFill/>
        </p:spPr>
        <p:txBody>
          <a:bodyPr wrap="square" rtlCol="0">
            <a:spAutoFit/>
          </a:bodyPr>
          <a:lstStyle/>
          <a:p>
            <a:pPr algn="ctr"/>
            <a:r>
              <a:rPr lang="sv-SE" sz="1000" b="1" dirty="0">
                <a:latin typeface="Century Gothic" panose="020B0502020202020204" pitchFamily="34" charset="0"/>
              </a:rPr>
              <a:t>Regelbundna </a:t>
            </a:r>
          </a:p>
          <a:p>
            <a:pPr algn="ctr"/>
            <a:r>
              <a:rPr lang="sv-SE" sz="1000" b="1" dirty="0">
                <a:latin typeface="Century Gothic" panose="020B0502020202020204" pitchFamily="34" charset="0"/>
              </a:rPr>
              <a:t>Fasta deltagare</a:t>
            </a:r>
          </a:p>
        </p:txBody>
      </p:sp>
      <p:sp>
        <p:nvSpPr>
          <p:cNvPr id="83" name="Rektangel med rundade hörn 82">
            <a:extLst>
              <a:ext uri="{FF2B5EF4-FFF2-40B4-BE49-F238E27FC236}">
                <a16:creationId xmlns:a16="http://schemas.microsoft.com/office/drawing/2014/main" id="{6A6D2BED-B209-E5B9-7AF0-FDC7EB499909}"/>
              </a:ext>
            </a:extLst>
          </p:cNvPr>
          <p:cNvSpPr/>
          <p:nvPr/>
        </p:nvSpPr>
        <p:spPr>
          <a:xfrm>
            <a:off x="7636735" y="5597702"/>
            <a:ext cx="1467169" cy="444342"/>
          </a:xfrm>
          <a:prstGeom prst="roundRect">
            <a:avLst>
              <a:gd name="adj" fmla="val 16667"/>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textruta 83">
            <a:extLst>
              <a:ext uri="{FF2B5EF4-FFF2-40B4-BE49-F238E27FC236}">
                <a16:creationId xmlns:a16="http://schemas.microsoft.com/office/drawing/2014/main" id="{DF438BA0-5751-6E38-FC30-3F8FB26ED462}"/>
              </a:ext>
            </a:extLst>
          </p:cNvPr>
          <p:cNvSpPr txBox="1"/>
          <p:nvPr/>
        </p:nvSpPr>
        <p:spPr>
          <a:xfrm>
            <a:off x="7682042" y="5655301"/>
            <a:ext cx="1337597" cy="400110"/>
          </a:xfrm>
          <a:prstGeom prst="rect">
            <a:avLst/>
          </a:prstGeom>
          <a:noFill/>
        </p:spPr>
        <p:txBody>
          <a:bodyPr wrap="square" rtlCol="0">
            <a:spAutoFit/>
          </a:bodyPr>
          <a:lstStyle/>
          <a:p>
            <a:pPr algn="ctr"/>
            <a:r>
              <a:rPr lang="sv-SE" sz="1000" b="1" dirty="0" err="1">
                <a:latin typeface="Century Gothic" panose="020B0502020202020204" pitchFamily="34" charset="0"/>
              </a:rPr>
              <a:t>Situationsanpassat</a:t>
            </a:r>
            <a:endParaRPr lang="sv-SE" sz="1000" b="1" dirty="0">
              <a:latin typeface="Century Gothic" panose="020B0502020202020204" pitchFamily="34" charset="0"/>
            </a:endParaRPr>
          </a:p>
          <a:p>
            <a:pPr algn="ctr"/>
            <a:r>
              <a:rPr lang="sv-SE" sz="1000" b="1" dirty="0">
                <a:latin typeface="Century Gothic" panose="020B0502020202020204" pitchFamily="34" charset="0"/>
              </a:rPr>
              <a:t> Olika deltagare</a:t>
            </a:r>
          </a:p>
        </p:txBody>
      </p:sp>
      <p:pic>
        <p:nvPicPr>
          <p:cNvPr id="85" name="Bild 84">
            <a:extLst>
              <a:ext uri="{FF2B5EF4-FFF2-40B4-BE49-F238E27FC236}">
                <a16:creationId xmlns:a16="http://schemas.microsoft.com/office/drawing/2014/main" id="{C7B68200-866A-3E55-E569-172E34EA5C8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585467" y="1914327"/>
            <a:ext cx="3036204" cy="550037"/>
          </a:xfrm>
          <a:prstGeom prst="rect">
            <a:avLst/>
          </a:prstGeom>
        </p:spPr>
      </p:pic>
      <p:sp>
        <p:nvSpPr>
          <p:cNvPr id="86" name="textruta 85">
            <a:extLst>
              <a:ext uri="{FF2B5EF4-FFF2-40B4-BE49-F238E27FC236}">
                <a16:creationId xmlns:a16="http://schemas.microsoft.com/office/drawing/2014/main" id="{9C0B7FA5-F5E0-A677-5DA7-EA5AF8FEA462}"/>
              </a:ext>
            </a:extLst>
          </p:cNvPr>
          <p:cNvSpPr txBox="1"/>
          <p:nvPr/>
        </p:nvSpPr>
        <p:spPr>
          <a:xfrm>
            <a:off x="5582433" y="2042266"/>
            <a:ext cx="1042273" cy="276999"/>
          </a:xfrm>
          <a:prstGeom prst="rect">
            <a:avLst/>
          </a:prstGeom>
          <a:noFill/>
        </p:spPr>
        <p:txBody>
          <a:bodyPr wrap="square" rtlCol="0">
            <a:spAutoFit/>
          </a:bodyPr>
          <a:lstStyle/>
          <a:p>
            <a:r>
              <a:rPr lang="sv-SE" sz="1200" b="1" dirty="0">
                <a:latin typeface="Century Gothic" panose="020B0502020202020204" pitchFamily="34" charset="0"/>
              </a:rPr>
              <a:t>Regeringen</a:t>
            </a:r>
          </a:p>
        </p:txBody>
      </p:sp>
      <p:pic>
        <p:nvPicPr>
          <p:cNvPr id="87" name="PIL-kort">
            <a:extLst>
              <a:ext uri="{FF2B5EF4-FFF2-40B4-BE49-F238E27FC236}">
                <a16:creationId xmlns:a16="http://schemas.microsoft.com/office/drawing/2014/main" id="{084889C3-5190-3F10-2581-684A7B14E43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27570" y="2300315"/>
            <a:ext cx="151999" cy="425598"/>
          </a:xfrm>
          <a:prstGeom prst="rect">
            <a:avLst/>
          </a:prstGeom>
        </p:spPr>
      </p:pic>
      <p:pic>
        <p:nvPicPr>
          <p:cNvPr id="88" name="PIL-kort">
            <a:extLst>
              <a:ext uri="{FF2B5EF4-FFF2-40B4-BE49-F238E27FC236}">
                <a16:creationId xmlns:a16="http://schemas.microsoft.com/office/drawing/2014/main" id="{51F3B378-4CDB-5F9D-BB65-5E5A3DFAE2D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27570" y="3492033"/>
            <a:ext cx="151999" cy="425598"/>
          </a:xfrm>
          <a:prstGeom prst="rect">
            <a:avLst/>
          </a:prstGeom>
        </p:spPr>
      </p:pic>
      <p:pic>
        <p:nvPicPr>
          <p:cNvPr id="89" name="PIL-kort">
            <a:extLst>
              <a:ext uri="{FF2B5EF4-FFF2-40B4-BE49-F238E27FC236}">
                <a16:creationId xmlns:a16="http://schemas.microsoft.com/office/drawing/2014/main" id="{ED26E9F3-F968-12BD-F626-FA47EEDD84C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27570" y="4818662"/>
            <a:ext cx="151999" cy="425598"/>
          </a:xfrm>
          <a:prstGeom prst="rect">
            <a:avLst/>
          </a:prstGeom>
        </p:spPr>
      </p:pic>
      <p:grpSp>
        <p:nvGrpSpPr>
          <p:cNvPr id="94" name="Grupp 93">
            <a:extLst>
              <a:ext uri="{FF2B5EF4-FFF2-40B4-BE49-F238E27FC236}">
                <a16:creationId xmlns:a16="http://schemas.microsoft.com/office/drawing/2014/main" id="{749A76D2-C1EE-FF6B-71DE-545FA305F8E4}"/>
              </a:ext>
            </a:extLst>
          </p:cNvPr>
          <p:cNvGrpSpPr/>
          <p:nvPr/>
        </p:nvGrpSpPr>
        <p:grpSpPr>
          <a:xfrm>
            <a:off x="1850074" y="6276841"/>
            <a:ext cx="8502966" cy="276999"/>
            <a:chOff x="1889804" y="6202213"/>
            <a:chExt cx="8502966" cy="276999"/>
          </a:xfrm>
        </p:grpSpPr>
        <p:pic>
          <p:nvPicPr>
            <p:cNvPr id="90" name="Bild 89">
              <a:extLst>
                <a:ext uri="{FF2B5EF4-FFF2-40B4-BE49-F238E27FC236}">
                  <a16:creationId xmlns:a16="http://schemas.microsoft.com/office/drawing/2014/main" id="{12214E8A-E66D-2DFC-E50A-CAC93267FB8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3646247" y="6300123"/>
              <a:ext cx="5276570" cy="81178"/>
            </a:xfrm>
            <a:prstGeom prst="rect">
              <a:avLst/>
            </a:prstGeom>
          </p:spPr>
        </p:pic>
        <p:sp>
          <p:nvSpPr>
            <p:cNvPr id="92" name="textruta 91">
              <a:extLst>
                <a:ext uri="{FF2B5EF4-FFF2-40B4-BE49-F238E27FC236}">
                  <a16:creationId xmlns:a16="http://schemas.microsoft.com/office/drawing/2014/main" id="{39FBFE64-20BA-8137-C0A8-01AA3063C4B1}"/>
                </a:ext>
              </a:extLst>
            </p:cNvPr>
            <p:cNvSpPr txBox="1"/>
            <p:nvPr/>
          </p:nvSpPr>
          <p:spPr>
            <a:xfrm>
              <a:off x="1889804" y="6202213"/>
              <a:ext cx="1751754" cy="276999"/>
            </a:xfrm>
            <a:prstGeom prst="rect">
              <a:avLst/>
            </a:prstGeom>
            <a:noFill/>
          </p:spPr>
          <p:txBody>
            <a:bodyPr wrap="square" rtlCol="0">
              <a:spAutoFit/>
            </a:bodyPr>
            <a:lstStyle/>
            <a:p>
              <a:r>
                <a:rPr lang="sv-SE" sz="1200" b="1" dirty="0">
                  <a:latin typeface="Century Gothic" panose="020B0502020202020204" pitchFamily="34" charset="0"/>
                </a:rPr>
                <a:t>Ordinarie samverkan</a:t>
              </a:r>
            </a:p>
          </p:txBody>
        </p:sp>
        <p:sp>
          <p:nvSpPr>
            <p:cNvPr id="93" name="textruta 92">
              <a:extLst>
                <a:ext uri="{FF2B5EF4-FFF2-40B4-BE49-F238E27FC236}">
                  <a16:creationId xmlns:a16="http://schemas.microsoft.com/office/drawing/2014/main" id="{07706A72-BD51-B1C4-A8F6-A13E8A73426D}"/>
                </a:ext>
              </a:extLst>
            </p:cNvPr>
            <p:cNvSpPr txBox="1"/>
            <p:nvPr/>
          </p:nvSpPr>
          <p:spPr>
            <a:xfrm>
              <a:off x="8924934" y="6202213"/>
              <a:ext cx="1467836" cy="276999"/>
            </a:xfrm>
            <a:prstGeom prst="rect">
              <a:avLst/>
            </a:prstGeom>
            <a:noFill/>
          </p:spPr>
          <p:txBody>
            <a:bodyPr wrap="square" rtlCol="0">
              <a:spAutoFit/>
            </a:bodyPr>
            <a:lstStyle/>
            <a:p>
              <a:r>
                <a:rPr lang="sv-SE" sz="1200" b="1" dirty="0">
                  <a:latin typeface="Century Gothic" panose="020B0502020202020204" pitchFamily="34" charset="0"/>
                </a:rPr>
                <a:t>Stärkt samverkan</a:t>
              </a:r>
            </a:p>
          </p:txBody>
        </p:sp>
      </p:grpSp>
    </p:spTree>
    <p:extLst>
      <p:ext uri="{BB962C8B-B14F-4D97-AF65-F5344CB8AC3E}">
        <p14:creationId xmlns:p14="http://schemas.microsoft.com/office/powerpoint/2010/main" val="260205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B94CD-6D5A-10DA-9F94-52D69F7A4C91}"/>
            </a:ext>
          </a:extLst>
        </p:cNvPr>
        <p:cNvGrpSpPr/>
        <p:nvPr/>
      </p:nvGrpSpPr>
      <p:grpSpPr>
        <a:xfrm>
          <a:off x="0" y="0"/>
          <a:ext cx="0" cy="0"/>
          <a:chOff x="0" y="0"/>
          <a:chExt cx="0" cy="0"/>
        </a:xfrm>
      </p:grpSpPr>
      <p:pic>
        <p:nvPicPr>
          <p:cNvPr id="19" name="Bild 18">
            <a:extLst>
              <a:ext uri="{FF2B5EF4-FFF2-40B4-BE49-F238E27FC236}">
                <a16:creationId xmlns:a16="http://schemas.microsoft.com/office/drawing/2014/main" id="{E34A8A67-0BE0-5639-085A-9EC3984FC3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2450" y="2524089"/>
            <a:ext cx="9307017" cy="1462004"/>
          </a:xfrm>
          <a:prstGeom prst="rect">
            <a:avLst/>
          </a:prstGeom>
        </p:spPr>
      </p:pic>
      <p:pic>
        <p:nvPicPr>
          <p:cNvPr id="9" name="Bild 8">
            <a:extLst>
              <a:ext uri="{FF2B5EF4-FFF2-40B4-BE49-F238E27FC236}">
                <a16:creationId xmlns:a16="http://schemas.microsoft.com/office/drawing/2014/main" id="{14E03911-16CF-ADFF-EA75-7A89FB097D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0625" y="5067920"/>
            <a:ext cx="9338970" cy="1347869"/>
          </a:xfrm>
          <a:prstGeom prst="rect">
            <a:avLst/>
          </a:prstGeom>
        </p:spPr>
      </p:pic>
      <p:pic>
        <p:nvPicPr>
          <p:cNvPr id="12" name="Bild 11">
            <a:extLst>
              <a:ext uri="{FF2B5EF4-FFF2-40B4-BE49-F238E27FC236}">
                <a16:creationId xmlns:a16="http://schemas.microsoft.com/office/drawing/2014/main" id="{0B71C9B4-5834-0C30-D6CA-34516B9F8A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2449" y="3823740"/>
            <a:ext cx="9312032" cy="1546106"/>
          </a:xfrm>
          <a:prstGeom prst="rect">
            <a:avLst/>
          </a:prstGeom>
        </p:spPr>
      </p:pic>
      <p:sp>
        <p:nvSpPr>
          <p:cNvPr id="2" name="Rubrik 1">
            <a:extLst>
              <a:ext uri="{FF2B5EF4-FFF2-40B4-BE49-F238E27FC236}">
                <a16:creationId xmlns:a16="http://schemas.microsoft.com/office/drawing/2014/main" id="{F35ED422-FD12-132C-FAFF-DCA14727FF55}"/>
              </a:ext>
            </a:extLst>
          </p:cNvPr>
          <p:cNvSpPr>
            <a:spLocks noGrp="1" noRot="1" noMove="1" noResize="1" noEditPoints="1" noAdjustHandles="1" noChangeArrowheads="1" noChangeShapeType="1"/>
          </p:cNvSpPr>
          <p:nvPr>
            <p:ph type="title"/>
          </p:nvPr>
        </p:nvSpPr>
        <p:spPr>
          <a:xfrm>
            <a:off x="1900052" y="681037"/>
            <a:ext cx="7857012" cy="1023071"/>
          </a:xfrm>
        </p:spPr>
        <p:txBody>
          <a:bodyPr/>
          <a:lstStyle/>
          <a:p>
            <a:r>
              <a:rPr lang="sv-SE" dirty="0">
                <a:solidFill>
                  <a:srgbClr val="242424"/>
                </a:solidFill>
                <a:effectLst/>
                <a:latin typeface="Century Gothic" panose="020B0502020202020204" pitchFamily="34" charset="0"/>
              </a:rPr>
              <a:t>Modell för inriktning och samordning på central nivå</a:t>
            </a:r>
            <a:endParaRPr lang="sv-SE" dirty="0">
              <a:latin typeface="Century Gothic" panose="020B0502020202020204" pitchFamily="34" charset="0"/>
            </a:endParaRPr>
          </a:p>
        </p:txBody>
      </p:sp>
      <p:pic>
        <p:nvPicPr>
          <p:cNvPr id="35" name="Bild 34">
            <a:extLst>
              <a:ext uri="{FF2B5EF4-FFF2-40B4-BE49-F238E27FC236}">
                <a16:creationId xmlns:a16="http://schemas.microsoft.com/office/drawing/2014/main" id="{365469FC-2745-43C3-8E1F-D881812562A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85467" y="1914327"/>
            <a:ext cx="3036204" cy="550037"/>
          </a:xfrm>
          <a:prstGeom prst="rect">
            <a:avLst/>
          </a:prstGeom>
        </p:spPr>
      </p:pic>
      <p:sp>
        <p:nvSpPr>
          <p:cNvPr id="14" name="textruta 13">
            <a:extLst>
              <a:ext uri="{FF2B5EF4-FFF2-40B4-BE49-F238E27FC236}">
                <a16:creationId xmlns:a16="http://schemas.microsoft.com/office/drawing/2014/main" id="{E22AF64B-1229-6CB1-9DD7-4CF46078A12A}"/>
              </a:ext>
            </a:extLst>
          </p:cNvPr>
          <p:cNvSpPr txBox="1"/>
          <p:nvPr/>
        </p:nvSpPr>
        <p:spPr>
          <a:xfrm>
            <a:off x="5582433" y="2042266"/>
            <a:ext cx="1042273" cy="276999"/>
          </a:xfrm>
          <a:prstGeom prst="rect">
            <a:avLst/>
          </a:prstGeom>
          <a:noFill/>
        </p:spPr>
        <p:txBody>
          <a:bodyPr wrap="square" rtlCol="0">
            <a:spAutoFit/>
          </a:bodyPr>
          <a:lstStyle/>
          <a:p>
            <a:r>
              <a:rPr lang="sv-SE" sz="1200" b="1" dirty="0">
                <a:latin typeface="Century Gothic" panose="020B0502020202020204" pitchFamily="34" charset="0"/>
              </a:rPr>
              <a:t>Regeringen</a:t>
            </a:r>
          </a:p>
        </p:txBody>
      </p:sp>
      <p:sp>
        <p:nvSpPr>
          <p:cNvPr id="15" name="textruta 14">
            <a:extLst>
              <a:ext uri="{FF2B5EF4-FFF2-40B4-BE49-F238E27FC236}">
                <a16:creationId xmlns:a16="http://schemas.microsoft.com/office/drawing/2014/main" id="{BF6A2051-B20C-1B89-55FC-2CEAF4FF380B}"/>
              </a:ext>
            </a:extLst>
          </p:cNvPr>
          <p:cNvSpPr txBox="1"/>
          <p:nvPr/>
        </p:nvSpPr>
        <p:spPr>
          <a:xfrm>
            <a:off x="4859478" y="2824812"/>
            <a:ext cx="2488182" cy="369332"/>
          </a:xfrm>
          <a:prstGeom prst="rect">
            <a:avLst/>
          </a:prstGeom>
          <a:noFill/>
        </p:spPr>
        <p:txBody>
          <a:bodyPr wrap="none" rtlCol="0">
            <a:spAutoFit/>
          </a:bodyPr>
          <a:lstStyle/>
          <a:p>
            <a:r>
              <a:rPr lang="sv-SE" b="1" dirty="0">
                <a:solidFill>
                  <a:schemeClr val="bg1"/>
                </a:solidFill>
                <a:latin typeface="Century Gothic" panose="020B0502020202020204" pitchFamily="34" charset="0"/>
              </a:rPr>
              <a:t>Civilt beredskapsråd</a:t>
            </a:r>
          </a:p>
        </p:txBody>
      </p:sp>
      <p:sp>
        <p:nvSpPr>
          <p:cNvPr id="16" name="textruta 15">
            <a:extLst>
              <a:ext uri="{FF2B5EF4-FFF2-40B4-BE49-F238E27FC236}">
                <a16:creationId xmlns:a16="http://schemas.microsoft.com/office/drawing/2014/main" id="{957798E3-2293-158E-97B6-0858E6C773DA}"/>
              </a:ext>
            </a:extLst>
          </p:cNvPr>
          <p:cNvSpPr txBox="1"/>
          <p:nvPr/>
        </p:nvSpPr>
        <p:spPr>
          <a:xfrm>
            <a:off x="5220956" y="2663885"/>
            <a:ext cx="1765227" cy="276999"/>
          </a:xfrm>
          <a:prstGeom prst="rect">
            <a:avLst/>
          </a:prstGeom>
          <a:noFill/>
        </p:spPr>
        <p:txBody>
          <a:bodyPr wrap="none" rtlCol="0">
            <a:spAutoFit/>
          </a:bodyPr>
          <a:lstStyle/>
          <a:p>
            <a:r>
              <a:rPr lang="sv-SE" sz="1200" b="1" dirty="0">
                <a:solidFill>
                  <a:schemeClr val="bg1"/>
                </a:solidFill>
                <a:latin typeface="Century Gothic" panose="020B0502020202020204" pitchFamily="34" charset="0"/>
              </a:rPr>
              <a:t>Myndighetschefsnivå</a:t>
            </a:r>
          </a:p>
        </p:txBody>
      </p:sp>
      <p:pic>
        <p:nvPicPr>
          <p:cNvPr id="46" name="PIL-kort">
            <a:extLst>
              <a:ext uri="{FF2B5EF4-FFF2-40B4-BE49-F238E27FC236}">
                <a16:creationId xmlns:a16="http://schemas.microsoft.com/office/drawing/2014/main" id="{B302373C-7794-3680-58EA-9026745D186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2300315"/>
            <a:ext cx="151999" cy="425598"/>
          </a:xfrm>
          <a:prstGeom prst="rect">
            <a:avLst/>
          </a:prstGeom>
        </p:spPr>
      </p:pic>
      <p:sp>
        <p:nvSpPr>
          <p:cNvPr id="33" name="textruta 32">
            <a:extLst>
              <a:ext uri="{FF2B5EF4-FFF2-40B4-BE49-F238E27FC236}">
                <a16:creationId xmlns:a16="http://schemas.microsoft.com/office/drawing/2014/main" id="{2B310413-5022-B1B8-B8E8-79D8F96E9E78}"/>
              </a:ext>
            </a:extLst>
          </p:cNvPr>
          <p:cNvSpPr txBox="1"/>
          <p:nvPr/>
        </p:nvSpPr>
        <p:spPr>
          <a:xfrm>
            <a:off x="5376447" y="4121673"/>
            <a:ext cx="1454244" cy="369332"/>
          </a:xfrm>
          <a:prstGeom prst="rect">
            <a:avLst/>
          </a:prstGeom>
          <a:noFill/>
        </p:spPr>
        <p:txBody>
          <a:bodyPr wrap="none" rtlCol="0">
            <a:spAutoFit/>
          </a:bodyPr>
          <a:lstStyle/>
          <a:p>
            <a:r>
              <a:rPr lang="sv-SE" b="1" dirty="0">
                <a:solidFill>
                  <a:schemeClr val="bg1"/>
                </a:solidFill>
                <a:latin typeface="Century Gothic" panose="020B0502020202020204" pitchFamily="34" charset="0"/>
              </a:rPr>
              <a:t>Chefsforum</a:t>
            </a:r>
          </a:p>
        </p:txBody>
      </p:sp>
      <p:sp>
        <p:nvSpPr>
          <p:cNvPr id="36" name="textruta 35">
            <a:extLst>
              <a:ext uri="{FF2B5EF4-FFF2-40B4-BE49-F238E27FC236}">
                <a16:creationId xmlns:a16="http://schemas.microsoft.com/office/drawing/2014/main" id="{EF3BC838-46F9-3763-5134-7ED963C5753A}"/>
              </a:ext>
            </a:extLst>
          </p:cNvPr>
          <p:cNvSpPr txBox="1"/>
          <p:nvPr/>
        </p:nvSpPr>
        <p:spPr>
          <a:xfrm>
            <a:off x="5406102" y="3946382"/>
            <a:ext cx="1297150" cy="276999"/>
          </a:xfrm>
          <a:prstGeom prst="rect">
            <a:avLst/>
          </a:prstGeom>
          <a:noFill/>
        </p:spPr>
        <p:txBody>
          <a:bodyPr wrap="none" rtlCol="0">
            <a:spAutoFit/>
          </a:bodyPr>
          <a:lstStyle/>
          <a:p>
            <a:r>
              <a:rPr lang="sv-SE" sz="1200" b="1" dirty="0">
                <a:solidFill>
                  <a:schemeClr val="bg1"/>
                </a:solidFill>
                <a:latin typeface="Century Gothic" panose="020B0502020202020204" pitchFamily="34" charset="0"/>
              </a:rPr>
              <a:t>Inriktande nivå</a:t>
            </a:r>
          </a:p>
        </p:txBody>
      </p:sp>
      <p:sp>
        <p:nvSpPr>
          <p:cNvPr id="37" name="textruta 36">
            <a:extLst>
              <a:ext uri="{FF2B5EF4-FFF2-40B4-BE49-F238E27FC236}">
                <a16:creationId xmlns:a16="http://schemas.microsoft.com/office/drawing/2014/main" id="{5E78F56C-15BA-9627-68BA-41B33B986B22}"/>
              </a:ext>
            </a:extLst>
          </p:cNvPr>
          <p:cNvSpPr txBox="1"/>
          <p:nvPr/>
        </p:nvSpPr>
        <p:spPr>
          <a:xfrm>
            <a:off x="4506017" y="5516584"/>
            <a:ext cx="3195105" cy="369332"/>
          </a:xfrm>
          <a:prstGeom prst="rect">
            <a:avLst/>
          </a:prstGeom>
          <a:noFill/>
        </p:spPr>
        <p:txBody>
          <a:bodyPr wrap="none" rtlCol="0">
            <a:spAutoFit/>
          </a:bodyPr>
          <a:lstStyle/>
          <a:p>
            <a:r>
              <a:rPr lang="sv-SE" b="1" dirty="0">
                <a:solidFill>
                  <a:schemeClr val="bg1"/>
                </a:solidFill>
                <a:latin typeface="Century Gothic" panose="020B0502020202020204" pitchFamily="34" charset="0"/>
              </a:rPr>
              <a:t>Arbetsgrupper och nätverk</a:t>
            </a:r>
          </a:p>
        </p:txBody>
      </p:sp>
      <p:sp>
        <p:nvSpPr>
          <p:cNvPr id="39" name="textruta 38">
            <a:extLst>
              <a:ext uri="{FF2B5EF4-FFF2-40B4-BE49-F238E27FC236}">
                <a16:creationId xmlns:a16="http://schemas.microsoft.com/office/drawing/2014/main" id="{7BF09BC3-412C-1460-5F8F-7B210EAD5EAF}"/>
              </a:ext>
            </a:extLst>
          </p:cNvPr>
          <p:cNvSpPr txBox="1"/>
          <p:nvPr/>
        </p:nvSpPr>
        <p:spPr>
          <a:xfrm>
            <a:off x="5317937" y="5355657"/>
            <a:ext cx="1604927" cy="276999"/>
          </a:xfrm>
          <a:prstGeom prst="rect">
            <a:avLst/>
          </a:prstGeom>
          <a:noFill/>
        </p:spPr>
        <p:txBody>
          <a:bodyPr wrap="none" rtlCol="0">
            <a:spAutoFit/>
          </a:bodyPr>
          <a:lstStyle/>
          <a:p>
            <a:r>
              <a:rPr lang="sv-SE" sz="1200" b="1" dirty="0">
                <a:solidFill>
                  <a:schemeClr val="bg1"/>
                </a:solidFill>
                <a:latin typeface="Century Gothic" panose="020B0502020202020204" pitchFamily="34" charset="0"/>
              </a:rPr>
              <a:t>Samordnande nivå</a:t>
            </a:r>
          </a:p>
        </p:txBody>
      </p:sp>
      <p:sp>
        <p:nvSpPr>
          <p:cNvPr id="48" name="Rektangel med rundade hörn 47">
            <a:extLst>
              <a:ext uri="{FF2B5EF4-FFF2-40B4-BE49-F238E27FC236}">
                <a16:creationId xmlns:a16="http://schemas.microsoft.com/office/drawing/2014/main" id="{FCECFBF5-6B2F-1596-1530-6EE30FA338B8}"/>
              </a:ext>
            </a:extLst>
          </p:cNvPr>
          <p:cNvSpPr/>
          <p:nvPr/>
        </p:nvSpPr>
        <p:spPr>
          <a:xfrm>
            <a:off x="1621841" y="5516194"/>
            <a:ext cx="1046408"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extruta 48">
            <a:extLst>
              <a:ext uri="{FF2B5EF4-FFF2-40B4-BE49-F238E27FC236}">
                <a16:creationId xmlns:a16="http://schemas.microsoft.com/office/drawing/2014/main" id="{456AE97A-FD5D-7C0D-0582-70B7774A32A9}"/>
              </a:ext>
            </a:extLst>
          </p:cNvPr>
          <p:cNvSpPr txBox="1"/>
          <p:nvPr/>
        </p:nvSpPr>
        <p:spPr>
          <a:xfrm>
            <a:off x="1675575" y="5530591"/>
            <a:ext cx="925217" cy="369332"/>
          </a:xfrm>
          <a:prstGeom prst="rect">
            <a:avLst/>
          </a:prstGeom>
          <a:noFill/>
        </p:spPr>
        <p:txBody>
          <a:bodyPr wrap="square" rtlCol="0">
            <a:spAutoFit/>
          </a:bodyPr>
          <a:lstStyle/>
          <a:p>
            <a:pPr algn="ctr"/>
            <a:r>
              <a:rPr lang="sv-SE" sz="900" dirty="0">
                <a:latin typeface="Century Gothic" panose="020B0502020202020204" pitchFamily="34" charset="0"/>
              </a:rPr>
              <a:t>Forum </a:t>
            </a:r>
          </a:p>
          <a:p>
            <a:pPr algn="ctr"/>
            <a:r>
              <a:rPr lang="sv-SE" sz="900" dirty="0">
                <a:latin typeface="Century Gothic" panose="020B0502020202020204" pitchFamily="34" charset="0"/>
              </a:rPr>
              <a:t>Signalskydd</a:t>
            </a:r>
          </a:p>
        </p:txBody>
      </p:sp>
      <p:pic>
        <p:nvPicPr>
          <p:cNvPr id="58" name="PIL-kort">
            <a:extLst>
              <a:ext uri="{FF2B5EF4-FFF2-40B4-BE49-F238E27FC236}">
                <a16:creationId xmlns:a16="http://schemas.microsoft.com/office/drawing/2014/main" id="{F5EC3F0F-5165-9DF2-1E78-6B5F9DE8216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3575144"/>
            <a:ext cx="151999" cy="425598"/>
          </a:xfrm>
          <a:prstGeom prst="rect">
            <a:avLst/>
          </a:prstGeom>
        </p:spPr>
      </p:pic>
      <p:pic>
        <p:nvPicPr>
          <p:cNvPr id="59" name="PIL-kort">
            <a:extLst>
              <a:ext uri="{FF2B5EF4-FFF2-40B4-BE49-F238E27FC236}">
                <a16:creationId xmlns:a16="http://schemas.microsoft.com/office/drawing/2014/main" id="{2A5AA6DB-6188-2B1C-D13A-904B76ACAA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5002729"/>
            <a:ext cx="151999" cy="425598"/>
          </a:xfrm>
          <a:prstGeom prst="rect">
            <a:avLst/>
          </a:prstGeom>
        </p:spPr>
      </p:pic>
      <p:sp>
        <p:nvSpPr>
          <p:cNvPr id="20" name="Rektangel med rundade hörn 19">
            <a:extLst>
              <a:ext uri="{FF2B5EF4-FFF2-40B4-BE49-F238E27FC236}">
                <a16:creationId xmlns:a16="http://schemas.microsoft.com/office/drawing/2014/main" id="{228A7850-99F0-53F9-59EC-87BDE51618C7}"/>
              </a:ext>
            </a:extLst>
          </p:cNvPr>
          <p:cNvSpPr/>
          <p:nvPr/>
        </p:nvSpPr>
        <p:spPr>
          <a:xfrm>
            <a:off x="1843392" y="2878341"/>
            <a:ext cx="1302724" cy="4303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extruta 21">
            <a:extLst>
              <a:ext uri="{FF2B5EF4-FFF2-40B4-BE49-F238E27FC236}">
                <a16:creationId xmlns:a16="http://schemas.microsoft.com/office/drawing/2014/main" id="{AEA314A9-8E03-4014-1CDD-1093E03DF8AB}"/>
              </a:ext>
            </a:extLst>
          </p:cNvPr>
          <p:cNvSpPr txBox="1"/>
          <p:nvPr/>
        </p:nvSpPr>
        <p:spPr>
          <a:xfrm>
            <a:off x="1840911" y="2913432"/>
            <a:ext cx="1318667" cy="369332"/>
          </a:xfrm>
          <a:prstGeom prst="rect">
            <a:avLst/>
          </a:prstGeom>
          <a:noFill/>
        </p:spPr>
        <p:txBody>
          <a:bodyPr wrap="square" rtlCol="0">
            <a:spAutoFit/>
          </a:bodyPr>
          <a:lstStyle/>
          <a:p>
            <a:pPr algn="ctr"/>
            <a:r>
              <a:rPr lang="sv-SE" sz="900" dirty="0">
                <a:latin typeface="Century Gothic" panose="020B0502020202020204" pitchFamily="34" charset="0"/>
              </a:rPr>
              <a:t>Civilt beredskapsråd mindre format</a:t>
            </a:r>
          </a:p>
        </p:txBody>
      </p:sp>
      <p:sp>
        <p:nvSpPr>
          <p:cNvPr id="23" name="Rektangel med rundade hörn 22">
            <a:extLst>
              <a:ext uri="{FF2B5EF4-FFF2-40B4-BE49-F238E27FC236}">
                <a16:creationId xmlns:a16="http://schemas.microsoft.com/office/drawing/2014/main" id="{6190B30F-97E9-D057-8967-EF9C095D13FA}"/>
              </a:ext>
            </a:extLst>
          </p:cNvPr>
          <p:cNvSpPr/>
          <p:nvPr/>
        </p:nvSpPr>
        <p:spPr>
          <a:xfrm>
            <a:off x="2985946" y="5673591"/>
            <a:ext cx="1259175"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a:extLst>
              <a:ext uri="{FF2B5EF4-FFF2-40B4-BE49-F238E27FC236}">
                <a16:creationId xmlns:a16="http://schemas.microsoft.com/office/drawing/2014/main" id="{8697B603-7412-B0BD-A50C-65E4E04CA2BB}"/>
              </a:ext>
            </a:extLst>
          </p:cNvPr>
          <p:cNvSpPr txBox="1"/>
          <p:nvPr/>
        </p:nvSpPr>
        <p:spPr>
          <a:xfrm>
            <a:off x="3038412" y="5701187"/>
            <a:ext cx="1161739" cy="369332"/>
          </a:xfrm>
          <a:prstGeom prst="rect">
            <a:avLst/>
          </a:prstGeom>
          <a:noFill/>
        </p:spPr>
        <p:txBody>
          <a:bodyPr wrap="square" rtlCol="0">
            <a:spAutoFit/>
          </a:bodyPr>
          <a:lstStyle/>
          <a:p>
            <a:pPr algn="ctr"/>
            <a:r>
              <a:rPr lang="sv-SE" sz="900" dirty="0">
                <a:latin typeface="Century Gothic" panose="020B0502020202020204" pitchFamily="34" charset="0"/>
              </a:rPr>
              <a:t>Expertmöte civil beredskap (XCB)</a:t>
            </a:r>
          </a:p>
        </p:txBody>
      </p:sp>
      <p:sp>
        <p:nvSpPr>
          <p:cNvPr id="32" name="Rektangel med rundade hörn 31">
            <a:extLst>
              <a:ext uri="{FF2B5EF4-FFF2-40B4-BE49-F238E27FC236}">
                <a16:creationId xmlns:a16="http://schemas.microsoft.com/office/drawing/2014/main" id="{FA8CD457-59F5-91B1-D468-425015274B5B}"/>
              </a:ext>
            </a:extLst>
          </p:cNvPr>
          <p:cNvSpPr/>
          <p:nvPr/>
        </p:nvSpPr>
        <p:spPr>
          <a:xfrm>
            <a:off x="5020139" y="5898444"/>
            <a:ext cx="1810552"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textruta 33">
            <a:extLst>
              <a:ext uri="{FF2B5EF4-FFF2-40B4-BE49-F238E27FC236}">
                <a16:creationId xmlns:a16="http://schemas.microsoft.com/office/drawing/2014/main" id="{B59DF80B-D6A7-4FAC-11BB-CDA8892D1DB6}"/>
              </a:ext>
            </a:extLst>
          </p:cNvPr>
          <p:cNvSpPr txBox="1"/>
          <p:nvPr/>
        </p:nvSpPr>
        <p:spPr>
          <a:xfrm>
            <a:off x="4985106" y="5928730"/>
            <a:ext cx="1881610" cy="369332"/>
          </a:xfrm>
          <a:prstGeom prst="rect">
            <a:avLst/>
          </a:prstGeom>
          <a:noFill/>
        </p:spPr>
        <p:txBody>
          <a:bodyPr wrap="square" rtlCol="0">
            <a:spAutoFit/>
          </a:bodyPr>
          <a:lstStyle/>
          <a:p>
            <a:pPr algn="ctr"/>
            <a:r>
              <a:rPr lang="sv-SE" sz="900" dirty="0">
                <a:latin typeface="Century Gothic" panose="020B0502020202020204" pitchFamily="34" charset="0"/>
              </a:rPr>
              <a:t>Forum lokaler och teknik för ledning och samverkan</a:t>
            </a:r>
          </a:p>
        </p:txBody>
      </p:sp>
      <p:sp>
        <p:nvSpPr>
          <p:cNvPr id="41" name="Rektangel med rundade hörn 40">
            <a:extLst>
              <a:ext uri="{FF2B5EF4-FFF2-40B4-BE49-F238E27FC236}">
                <a16:creationId xmlns:a16="http://schemas.microsoft.com/office/drawing/2014/main" id="{E176D061-69C7-C74D-064C-48DE7DCF2B18}"/>
              </a:ext>
            </a:extLst>
          </p:cNvPr>
          <p:cNvSpPr/>
          <p:nvPr/>
        </p:nvSpPr>
        <p:spPr>
          <a:xfrm>
            <a:off x="9214360" y="5591145"/>
            <a:ext cx="1329876"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textruta 41">
            <a:extLst>
              <a:ext uri="{FF2B5EF4-FFF2-40B4-BE49-F238E27FC236}">
                <a16:creationId xmlns:a16="http://schemas.microsoft.com/office/drawing/2014/main" id="{399CE00B-0F03-1ED4-BF15-49CB1C6F4393}"/>
              </a:ext>
            </a:extLst>
          </p:cNvPr>
          <p:cNvSpPr txBox="1"/>
          <p:nvPr/>
        </p:nvSpPr>
        <p:spPr>
          <a:xfrm>
            <a:off x="9151387" y="5611246"/>
            <a:ext cx="1434574" cy="369332"/>
          </a:xfrm>
          <a:prstGeom prst="rect">
            <a:avLst/>
          </a:prstGeom>
          <a:noFill/>
        </p:spPr>
        <p:txBody>
          <a:bodyPr wrap="square" rtlCol="0">
            <a:spAutoFit/>
          </a:bodyPr>
          <a:lstStyle/>
          <a:p>
            <a:pPr algn="ctr"/>
            <a:r>
              <a:rPr lang="sv-SE" sz="900" b="1" dirty="0">
                <a:latin typeface="Century Gothic" panose="020B0502020202020204" pitchFamily="34" charset="0"/>
              </a:rPr>
              <a:t>Regelbunden </a:t>
            </a:r>
          </a:p>
          <a:p>
            <a:pPr algn="ctr"/>
            <a:r>
              <a:rPr lang="sv-SE" sz="900" b="1" dirty="0">
                <a:latin typeface="Century Gothic" panose="020B0502020202020204" pitchFamily="34" charset="0"/>
              </a:rPr>
              <a:t>samverkanskonferens</a:t>
            </a:r>
          </a:p>
        </p:txBody>
      </p:sp>
      <p:sp>
        <p:nvSpPr>
          <p:cNvPr id="71" name="Rektangel med rundade hörn 70">
            <a:extLst>
              <a:ext uri="{FF2B5EF4-FFF2-40B4-BE49-F238E27FC236}">
                <a16:creationId xmlns:a16="http://schemas.microsoft.com/office/drawing/2014/main" id="{3371A1AB-1418-0538-2A4F-6AE499DFFC16}"/>
              </a:ext>
            </a:extLst>
          </p:cNvPr>
          <p:cNvSpPr/>
          <p:nvPr/>
        </p:nvSpPr>
        <p:spPr>
          <a:xfrm>
            <a:off x="3557962" y="3205784"/>
            <a:ext cx="1302724" cy="4303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textruta 72">
            <a:extLst>
              <a:ext uri="{FF2B5EF4-FFF2-40B4-BE49-F238E27FC236}">
                <a16:creationId xmlns:a16="http://schemas.microsoft.com/office/drawing/2014/main" id="{726F98CA-9FCA-9653-36D1-5FF4736CA977}"/>
              </a:ext>
            </a:extLst>
          </p:cNvPr>
          <p:cNvSpPr txBox="1"/>
          <p:nvPr/>
        </p:nvSpPr>
        <p:spPr>
          <a:xfrm>
            <a:off x="3555481" y="3240875"/>
            <a:ext cx="1318667" cy="369332"/>
          </a:xfrm>
          <a:prstGeom prst="rect">
            <a:avLst/>
          </a:prstGeom>
          <a:noFill/>
        </p:spPr>
        <p:txBody>
          <a:bodyPr wrap="square" rtlCol="0">
            <a:spAutoFit/>
          </a:bodyPr>
          <a:lstStyle/>
          <a:p>
            <a:pPr algn="ctr"/>
            <a:r>
              <a:rPr lang="sv-SE" sz="900" dirty="0">
                <a:latin typeface="Century Gothic" panose="020B0502020202020204" pitchFamily="34" charset="0"/>
              </a:rPr>
              <a:t>Civilt beredskapsråd </a:t>
            </a:r>
          </a:p>
          <a:p>
            <a:pPr algn="ctr"/>
            <a:r>
              <a:rPr lang="sv-SE" sz="900" dirty="0">
                <a:latin typeface="Century Gothic" panose="020B0502020202020204" pitchFamily="34" charset="0"/>
              </a:rPr>
              <a:t>större format</a:t>
            </a:r>
          </a:p>
        </p:txBody>
      </p:sp>
      <p:sp>
        <p:nvSpPr>
          <p:cNvPr id="77" name="Rektangel med rundade hörn 76">
            <a:extLst>
              <a:ext uri="{FF2B5EF4-FFF2-40B4-BE49-F238E27FC236}">
                <a16:creationId xmlns:a16="http://schemas.microsoft.com/office/drawing/2014/main" id="{DF7B1BBF-84BB-2171-99BA-AC3124890D5B}"/>
              </a:ext>
            </a:extLst>
          </p:cNvPr>
          <p:cNvSpPr/>
          <p:nvPr/>
        </p:nvSpPr>
        <p:spPr>
          <a:xfrm>
            <a:off x="7456170" y="3160813"/>
            <a:ext cx="1642860" cy="4303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textruta 77">
            <a:extLst>
              <a:ext uri="{FF2B5EF4-FFF2-40B4-BE49-F238E27FC236}">
                <a16:creationId xmlns:a16="http://schemas.microsoft.com/office/drawing/2014/main" id="{A00969F6-38B7-E6A4-E664-75B0CA797CC3}"/>
              </a:ext>
            </a:extLst>
          </p:cNvPr>
          <p:cNvSpPr txBox="1"/>
          <p:nvPr/>
        </p:nvSpPr>
        <p:spPr>
          <a:xfrm>
            <a:off x="7497893" y="3195904"/>
            <a:ext cx="1541176" cy="369332"/>
          </a:xfrm>
          <a:prstGeom prst="rect">
            <a:avLst/>
          </a:prstGeom>
          <a:noFill/>
        </p:spPr>
        <p:txBody>
          <a:bodyPr wrap="square" rtlCol="0">
            <a:spAutoFit/>
          </a:bodyPr>
          <a:lstStyle/>
          <a:p>
            <a:pPr algn="ctr"/>
            <a:r>
              <a:rPr lang="sv-SE" sz="900" b="1" dirty="0">
                <a:latin typeface="Century Gothic" panose="020B0502020202020204" pitchFamily="34" charset="0"/>
              </a:rPr>
              <a:t>Samverkanskonferenser </a:t>
            </a:r>
          </a:p>
          <a:p>
            <a:pPr algn="ctr"/>
            <a:r>
              <a:rPr lang="sv-SE" sz="900" b="1" dirty="0">
                <a:latin typeface="Century Gothic" panose="020B0502020202020204" pitchFamily="34" charset="0"/>
              </a:rPr>
              <a:t>för myndighetschefer</a:t>
            </a:r>
          </a:p>
        </p:txBody>
      </p:sp>
      <p:sp>
        <p:nvSpPr>
          <p:cNvPr id="79" name="Rektangel med rundade hörn 78">
            <a:extLst>
              <a:ext uri="{FF2B5EF4-FFF2-40B4-BE49-F238E27FC236}">
                <a16:creationId xmlns:a16="http://schemas.microsoft.com/office/drawing/2014/main" id="{29645862-FB5C-C0FF-6213-93ABB1E56606}"/>
              </a:ext>
            </a:extLst>
          </p:cNvPr>
          <p:cNvSpPr/>
          <p:nvPr/>
        </p:nvSpPr>
        <p:spPr>
          <a:xfrm>
            <a:off x="9292466" y="4120182"/>
            <a:ext cx="1225322"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textruta 79">
            <a:extLst>
              <a:ext uri="{FF2B5EF4-FFF2-40B4-BE49-F238E27FC236}">
                <a16:creationId xmlns:a16="http://schemas.microsoft.com/office/drawing/2014/main" id="{AA310469-97A2-012C-8CA2-BEA9F71C5D62}"/>
              </a:ext>
            </a:extLst>
          </p:cNvPr>
          <p:cNvSpPr txBox="1"/>
          <p:nvPr/>
        </p:nvSpPr>
        <p:spPr>
          <a:xfrm>
            <a:off x="9346257" y="4155273"/>
            <a:ext cx="1094393" cy="369332"/>
          </a:xfrm>
          <a:prstGeom prst="rect">
            <a:avLst/>
          </a:prstGeom>
          <a:noFill/>
        </p:spPr>
        <p:txBody>
          <a:bodyPr wrap="square" rtlCol="0">
            <a:spAutoFit/>
          </a:bodyPr>
          <a:lstStyle/>
          <a:p>
            <a:pPr algn="ctr"/>
            <a:r>
              <a:rPr lang="sv-SE" sz="900" b="1" dirty="0">
                <a:latin typeface="Century Gothic" panose="020B0502020202020204" pitchFamily="34" charset="0"/>
              </a:rPr>
              <a:t>Forum operativa chefer</a:t>
            </a:r>
          </a:p>
        </p:txBody>
      </p:sp>
      <p:sp>
        <p:nvSpPr>
          <p:cNvPr id="81" name="Rektangel med rundade hörn 80">
            <a:extLst>
              <a:ext uri="{FF2B5EF4-FFF2-40B4-BE49-F238E27FC236}">
                <a16:creationId xmlns:a16="http://schemas.microsoft.com/office/drawing/2014/main" id="{C1AFE2DE-9F98-F44A-13E2-77D9F98F1C13}"/>
              </a:ext>
            </a:extLst>
          </p:cNvPr>
          <p:cNvSpPr/>
          <p:nvPr/>
        </p:nvSpPr>
        <p:spPr>
          <a:xfrm>
            <a:off x="8243917" y="4693860"/>
            <a:ext cx="1478124"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2" name="textruta 81">
            <a:extLst>
              <a:ext uri="{FF2B5EF4-FFF2-40B4-BE49-F238E27FC236}">
                <a16:creationId xmlns:a16="http://schemas.microsoft.com/office/drawing/2014/main" id="{200E4FCC-DB05-0DE2-28B3-84CF47408193}"/>
              </a:ext>
            </a:extLst>
          </p:cNvPr>
          <p:cNvSpPr txBox="1"/>
          <p:nvPr/>
        </p:nvSpPr>
        <p:spPr>
          <a:xfrm>
            <a:off x="8243916" y="4718277"/>
            <a:ext cx="1461894" cy="369332"/>
          </a:xfrm>
          <a:prstGeom prst="rect">
            <a:avLst/>
          </a:prstGeom>
          <a:noFill/>
        </p:spPr>
        <p:txBody>
          <a:bodyPr wrap="square" rtlCol="0">
            <a:spAutoFit/>
          </a:bodyPr>
          <a:lstStyle/>
          <a:p>
            <a:pPr algn="ctr"/>
            <a:r>
              <a:rPr lang="sv-SE" sz="900" b="1" dirty="0">
                <a:latin typeface="Century Gothic" panose="020B0502020202020204" pitchFamily="34" charset="0"/>
              </a:rPr>
              <a:t>Forum </a:t>
            </a:r>
          </a:p>
          <a:p>
            <a:pPr algn="ctr"/>
            <a:r>
              <a:rPr lang="sv-SE" sz="900" b="1" dirty="0">
                <a:latin typeface="Century Gothic" panose="020B0502020202020204" pitchFamily="34" charset="0"/>
              </a:rPr>
              <a:t>kommunikationschefer</a:t>
            </a:r>
          </a:p>
        </p:txBody>
      </p:sp>
      <p:sp>
        <p:nvSpPr>
          <p:cNvPr id="83" name="Rektangel med rundade hörn 82">
            <a:extLst>
              <a:ext uri="{FF2B5EF4-FFF2-40B4-BE49-F238E27FC236}">
                <a16:creationId xmlns:a16="http://schemas.microsoft.com/office/drawing/2014/main" id="{687C5446-5E94-6A17-19E1-7179B6AA0ECE}"/>
              </a:ext>
            </a:extLst>
          </p:cNvPr>
          <p:cNvSpPr/>
          <p:nvPr/>
        </p:nvSpPr>
        <p:spPr>
          <a:xfrm>
            <a:off x="1587522" y="4045232"/>
            <a:ext cx="1429374" cy="578921"/>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textruta 83">
            <a:extLst>
              <a:ext uri="{FF2B5EF4-FFF2-40B4-BE49-F238E27FC236}">
                <a16:creationId xmlns:a16="http://schemas.microsoft.com/office/drawing/2014/main" id="{AB08391F-237E-2653-1647-6110742B7534}"/>
              </a:ext>
            </a:extLst>
          </p:cNvPr>
          <p:cNvSpPr txBox="1"/>
          <p:nvPr/>
        </p:nvSpPr>
        <p:spPr>
          <a:xfrm>
            <a:off x="1558504" y="4019175"/>
            <a:ext cx="1470096" cy="507831"/>
          </a:xfrm>
          <a:prstGeom prst="rect">
            <a:avLst/>
          </a:prstGeom>
          <a:noFill/>
        </p:spPr>
        <p:txBody>
          <a:bodyPr wrap="square" rtlCol="0">
            <a:spAutoFit/>
          </a:bodyPr>
          <a:lstStyle/>
          <a:p>
            <a:pPr algn="ctr"/>
            <a:endParaRPr lang="sv-SE" sz="900" b="1" dirty="0">
              <a:latin typeface="Century Gothic" panose="020B0502020202020204" pitchFamily="34" charset="0"/>
            </a:endParaRPr>
          </a:p>
          <a:p>
            <a:pPr algn="ctr"/>
            <a:r>
              <a:rPr lang="sv-SE" sz="900" b="1" dirty="0">
                <a:latin typeface="Century Gothic" panose="020B0502020202020204" pitchFamily="34" charset="0"/>
              </a:rPr>
              <a:t>Chefsmöte civil beredskap (CCB)</a:t>
            </a:r>
            <a:endParaRPr lang="sv-SE" sz="900" b="1" strike="sngStrike" dirty="0">
              <a:latin typeface="Century Gothic" panose="020B0502020202020204" pitchFamily="34" charset="0"/>
            </a:endParaRPr>
          </a:p>
        </p:txBody>
      </p:sp>
      <p:sp>
        <p:nvSpPr>
          <p:cNvPr id="85" name="Rektangel med rundade hörn 84">
            <a:extLst>
              <a:ext uri="{FF2B5EF4-FFF2-40B4-BE49-F238E27FC236}">
                <a16:creationId xmlns:a16="http://schemas.microsoft.com/office/drawing/2014/main" id="{AD863C2E-B6E5-2331-8A75-9837AAA1FC02}"/>
              </a:ext>
            </a:extLst>
          </p:cNvPr>
          <p:cNvSpPr/>
          <p:nvPr/>
        </p:nvSpPr>
        <p:spPr>
          <a:xfrm>
            <a:off x="3213954" y="4449967"/>
            <a:ext cx="1838608"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6" name="textruta 85">
            <a:extLst>
              <a:ext uri="{FF2B5EF4-FFF2-40B4-BE49-F238E27FC236}">
                <a16:creationId xmlns:a16="http://schemas.microsoft.com/office/drawing/2014/main" id="{D21BB4EB-CD38-33D1-2B72-8FB8E354D962}"/>
              </a:ext>
            </a:extLst>
          </p:cNvPr>
          <p:cNvSpPr txBox="1"/>
          <p:nvPr/>
        </p:nvSpPr>
        <p:spPr>
          <a:xfrm>
            <a:off x="3352484" y="4491004"/>
            <a:ext cx="1647143" cy="507831"/>
          </a:xfrm>
          <a:prstGeom prst="rect">
            <a:avLst/>
          </a:prstGeom>
          <a:noFill/>
        </p:spPr>
        <p:txBody>
          <a:bodyPr wrap="square" rtlCol="0">
            <a:spAutoFit/>
          </a:bodyPr>
          <a:lstStyle/>
          <a:p>
            <a:pPr algn="ctr"/>
            <a:r>
              <a:rPr lang="sv-SE" sz="900" b="1" dirty="0">
                <a:latin typeface="Century Gothic" panose="020B0502020202020204" pitchFamily="34" charset="0"/>
              </a:rPr>
              <a:t>Forum civil beredskap (FCB) </a:t>
            </a:r>
          </a:p>
          <a:p>
            <a:pPr algn="ctr"/>
            <a:endParaRPr lang="sv-SE" sz="900" b="1" strike="sngStrike" dirty="0">
              <a:latin typeface="Century Gothic" panose="020B0502020202020204" pitchFamily="34" charset="0"/>
            </a:endParaRPr>
          </a:p>
        </p:txBody>
      </p:sp>
      <p:sp>
        <p:nvSpPr>
          <p:cNvPr id="87" name="Rektangel med rundade hörn 86">
            <a:extLst>
              <a:ext uri="{FF2B5EF4-FFF2-40B4-BE49-F238E27FC236}">
                <a16:creationId xmlns:a16="http://schemas.microsoft.com/office/drawing/2014/main" id="{74A31161-55F2-0795-7218-EA691303BD2D}"/>
              </a:ext>
            </a:extLst>
          </p:cNvPr>
          <p:cNvSpPr/>
          <p:nvPr/>
        </p:nvSpPr>
        <p:spPr>
          <a:xfrm>
            <a:off x="6421851" y="4592373"/>
            <a:ext cx="1132365"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textruta 87">
            <a:extLst>
              <a:ext uri="{FF2B5EF4-FFF2-40B4-BE49-F238E27FC236}">
                <a16:creationId xmlns:a16="http://schemas.microsoft.com/office/drawing/2014/main" id="{63141478-A298-EDFD-C301-1D15238FF7D0}"/>
              </a:ext>
            </a:extLst>
          </p:cNvPr>
          <p:cNvSpPr txBox="1"/>
          <p:nvPr/>
        </p:nvSpPr>
        <p:spPr>
          <a:xfrm>
            <a:off x="6441090" y="4627464"/>
            <a:ext cx="1083472" cy="369332"/>
          </a:xfrm>
          <a:prstGeom prst="rect">
            <a:avLst/>
          </a:prstGeom>
          <a:noFill/>
        </p:spPr>
        <p:txBody>
          <a:bodyPr wrap="square" rtlCol="0">
            <a:spAutoFit/>
          </a:bodyPr>
          <a:lstStyle/>
          <a:p>
            <a:pPr algn="ctr"/>
            <a:r>
              <a:rPr lang="sv-SE" sz="900" dirty="0">
                <a:latin typeface="Century Gothic" panose="020B0502020202020204" pitchFamily="34" charset="0"/>
              </a:rPr>
              <a:t>Planeringsgrupp </a:t>
            </a:r>
          </a:p>
          <a:p>
            <a:pPr algn="ctr"/>
            <a:r>
              <a:rPr lang="sv-SE" sz="900" dirty="0">
                <a:latin typeface="Century Gothic" panose="020B0502020202020204" pitchFamily="34" charset="0"/>
              </a:rPr>
              <a:t>GO</a:t>
            </a:r>
          </a:p>
        </p:txBody>
      </p:sp>
      <p:sp>
        <p:nvSpPr>
          <p:cNvPr id="89" name="Rektangel med rundade hörn 88">
            <a:extLst>
              <a:ext uri="{FF2B5EF4-FFF2-40B4-BE49-F238E27FC236}">
                <a16:creationId xmlns:a16="http://schemas.microsoft.com/office/drawing/2014/main" id="{9986FE74-A3F0-208D-BBDA-FEFF62846402}"/>
              </a:ext>
            </a:extLst>
          </p:cNvPr>
          <p:cNvSpPr/>
          <p:nvPr/>
        </p:nvSpPr>
        <p:spPr>
          <a:xfrm>
            <a:off x="7610412" y="5853473"/>
            <a:ext cx="1121360"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0" name="textruta 89">
            <a:extLst>
              <a:ext uri="{FF2B5EF4-FFF2-40B4-BE49-F238E27FC236}">
                <a16:creationId xmlns:a16="http://schemas.microsoft.com/office/drawing/2014/main" id="{56D6829E-BAD6-524F-62D4-CF37D7B12E88}"/>
              </a:ext>
            </a:extLst>
          </p:cNvPr>
          <p:cNvSpPr txBox="1"/>
          <p:nvPr/>
        </p:nvSpPr>
        <p:spPr>
          <a:xfrm>
            <a:off x="7607165" y="5885686"/>
            <a:ext cx="1121360" cy="369332"/>
          </a:xfrm>
          <a:prstGeom prst="rect">
            <a:avLst/>
          </a:prstGeom>
          <a:noFill/>
        </p:spPr>
        <p:txBody>
          <a:bodyPr wrap="square" rtlCol="0">
            <a:spAutoFit/>
          </a:bodyPr>
          <a:lstStyle/>
          <a:p>
            <a:pPr algn="ctr"/>
            <a:r>
              <a:rPr lang="sv-SE" sz="900" b="1" dirty="0">
                <a:latin typeface="Century Gothic" panose="020B0502020202020204" pitchFamily="34" charset="0"/>
              </a:rPr>
              <a:t>Kommunikatörs-</a:t>
            </a:r>
          </a:p>
          <a:p>
            <a:pPr algn="ctr"/>
            <a:r>
              <a:rPr lang="sv-SE" sz="900" b="1" dirty="0">
                <a:latin typeface="Century Gothic" panose="020B0502020202020204" pitchFamily="34" charset="0"/>
              </a:rPr>
              <a:t>forum</a:t>
            </a:r>
          </a:p>
        </p:txBody>
      </p:sp>
      <p:grpSp>
        <p:nvGrpSpPr>
          <p:cNvPr id="91" name="Grupp 90">
            <a:extLst>
              <a:ext uri="{FF2B5EF4-FFF2-40B4-BE49-F238E27FC236}">
                <a16:creationId xmlns:a16="http://schemas.microsoft.com/office/drawing/2014/main" id="{6BDC2A05-5864-67E7-E203-0DB515F32D52}"/>
              </a:ext>
            </a:extLst>
          </p:cNvPr>
          <p:cNvGrpSpPr/>
          <p:nvPr/>
        </p:nvGrpSpPr>
        <p:grpSpPr>
          <a:xfrm>
            <a:off x="1850074" y="6523981"/>
            <a:ext cx="8502966" cy="276999"/>
            <a:chOff x="1889804" y="6202213"/>
            <a:chExt cx="8502966" cy="276999"/>
          </a:xfrm>
        </p:grpSpPr>
        <p:pic>
          <p:nvPicPr>
            <p:cNvPr id="92" name="Bild 91">
              <a:extLst>
                <a:ext uri="{FF2B5EF4-FFF2-40B4-BE49-F238E27FC236}">
                  <a16:creationId xmlns:a16="http://schemas.microsoft.com/office/drawing/2014/main" id="{5DE146DF-44EB-B03F-2E17-0B0775148FE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46247" y="6300123"/>
              <a:ext cx="5276570" cy="81178"/>
            </a:xfrm>
            <a:prstGeom prst="rect">
              <a:avLst/>
            </a:prstGeom>
          </p:spPr>
        </p:pic>
        <p:sp>
          <p:nvSpPr>
            <p:cNvPr id="93" name="textruta 92">
              <a:extLst>
                <a:ext uri="{FF2B5EF4-FFF2-40B4-BE49-F238E27FC236}">
                  <a16:creationId xmlns:a16="http://schemas.microsoft.com/office/drawing/2014/main" id="{AC9A2DC7-D826-F7B2-6B43-85929CD0D5A4}"/>
                </a:ext>
              </a:extLst>
            </p:cNvPr>
            <p:cNvSpPr txBox="1"/>
            <p:nvPr/>
          </p:nvSpPr>
          <p:spPr>
            <a:xfrm>
              <a:off x="1889804" y="6202213"/>
              <a:ext cx="1751754" cy="276999"/>
            </a:xfrm>
            <a:prstGeom prst="rect">
              <a:avLst/>
            </a:prstGeom>
            <a:noFill/>
          </p:spPr>
          <p:txBody>
            <a:bodyPr wrap="square" rtlCol="0">
              <a:spAutoFit/>
            </a:bodyPr>
            <a:lstStyle/>
            <a:p>
              <a:r>
                <a:rPr lang="sv-SE" sz="1200" b="1" dirty="0">
                  <a:latin typeface="Century Gothic" panose="020B0502020202020204" pitchFamily="34" charset="0"/>
                </a:rPr>
                <a:t>Ordinarie samverkan</a:t>
              </a:r>
            </a:p>
          </p:txBody>
        </p:sp>
        <p:sp>
          <p:nvSpPr>
            <p:cNvPr id="94" name="textruta 93">
              <a:extLst>
                <a:ext uri="{FF2B5EF4-FFF2-40B4-BE49-F238E27FC236}">
                  <a16:creationId xmlns:a16="http://schemas.microsoft.com/office/drawing/2014/main" id="{FA5DC571-184E-F74B-82B5-245ECF4C0247}"/>
                </a:ext>
              </a:extLst>
            </p:cNvPr>
            <p:cNvSpPr txBox="1"/>
            <p:nvPr/>
          </p:nvSpPr>
          <p:spPr>
            <a:xfrm>
              <a:off x="8924934" y="6202213"/>
              <a:ext cx="1467836" cy="276999"/>
            </a:xfrm>
            <a:prstGeom prst="rect">
              <a:avLst/>
            </a:prstGeom>
            <a:noFill/>
          </p:spPr>
          <p:txBody>
            <a:bodyPr wrap="square" rtlCol="0">
              <a:spAutoFit/>
            </a:bodyPr>
            <a:lstStyle/>
            <a:p>
              <a:r>
                <a:rPr lang="sv-SE" sz="1200" b="1" dirty="0">
                  <a:latin typeface="Century Gothic" panose="020B0502020202020204" pitchFamily="34" charset="0"/>
                </a:rPr>
                <a:t>Stärkt samverkan</a:t>
              </a:r>
            </a:p>
          </p:txBody>
        </p:sp>
      </p:grpSp>
      <p:pic>
        <p:nvPicPr>
          <p:cNvPr id="95" name="Bild 94">
            <a:extLst>
              <a:ext uri="{FF2B5EF4-FFF2-40B4-BE49-F238E27FC236}">
                <a16:creationId xmlns:a16="http://schemas.microsoft.com/office/drawing/2014/main" id="{E485BD8D-8EB1-729C-4257-747904E6E77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78545" y="6579878"/>
            <a:ext cx="180005" cy="180005"/>
          </a:xfrm>
          <a:prstGeom prst="rect">
            <a:avLst/>
          </a:prstGeom>
        </p:spPr>
      </p:pic>
    </p:spTree>
    <p:extLst>
      <p:ext uri="{BB962C8B-B14F-4D97-AF65-F5344CB8AC3E}">
        <p14:creationId xmlns:p14="http://schemas.microsoft.com/office/powerpoint/2010/main" val="3490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907BA-C128-421E-60FD-EFC7A5E7F0C6}"/>
            </a:ext>
          </a:extLst>
        </p:cNvPr>
        <p:cNvGrpSpPr/>
        <p:nvPr/>
      </p:nvGrpSpPr>
      <p:grpSpPr>
        <a:xfrm>
          <a:off x="0" y="0"/>
          <a:ext cx="0" cy="0"/>
          <a:chOff x="0" y="0"/>
          <a:chExt cx="0" cy="0"/>
        </a:xfrm>
      </p:grpSpPr>
      <p:pic>
        <p:nvPicPr>
          <p:cNvPr id="19" name="Bild 18">
            <a:extLst>
              <a:ext uri="{FF2B5EF4-FFF2-40B4-BE49-F238E27FC236}">
                <a16:creationId xmlns:a16="http://schemas.microsoft.com/office/drawing/2014/main" id="{FA57BF36-FED1-D6C8-AC89-BB6E53BA9E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2450" y="2524089"/>
            <a:ext cx="9307017" cy="1462004"/>
          </a:xfrm>
          <a:prstGeom prst="rect">
            <a:avLst/>
          </a:prstGeom>
        </p:spPr>
      </p:pic>
      <p:pic>
        <p:nvPicPr>
          <p:cNvPr id="9" name="Bild 8">
            <a:extLst>
              <a:ext uri="{FF2B5EF4-FFF2-40B4-BE49-F238E27FC236}">
                <a16:creationId xmlns:a16="http://schemas.microsoft.com/office/drawing/2014/main" id="{7FB74FD7-DD49-9473-742D-6F72CBBA86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0625" y="5067920"/>
            <a:ext cx="9338970" cy="1347869"/>
          </a:xfrm>
          <a:prstGeom prst="rect">
            <a:avLst/>
          </a:prstGeom>
        </p:spPr>
      </p:pic>
      <p:pic>
        <p:nvPicPr>
          <p:cNvPr id="12" name="Bild 11">
            <a:extLst>
              <a:ext uri="{FF2B5EF4-FFF2-40B4-BE49-F238E27FC236}">
                <a16:creationId xmlns:a16="http://schemas.microsoft.com/office/drawing/2014/main" id="{C40597E9-A0A1-E1C8-BFA1-40F7460722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2449" y="3823740"/>
            <a:ext cx="9312032" cy="1546106"/>
          </a:xfrm>
          <a:prstGeom prst="rect">
            <a:avLst/>
          </a:prstGeom>
        </p:spPr>
      </p:pic>
      <p:sp>
        <p:nvSpPr>
          <p:cNvPr id="2" name="Rubrik 1">
            <a:extLst>
              <a:ext uri="{FF2B5EF4-FFF2-40B4-BE49-F238E27FC236}">
                <a16:creationId xmlns:a16="http://schemas.microsoft.com/office/drawing/2014/main" id="{43FFED40-7A64-6E80-4A13-F8E0BB5C8A96}"/>
              </a:ext>
            </a:extLst>
          </p:cNvPr>
          <p:cNvSpPr>
            <a:spLocks noGrp="1" noRot="1" noMove="1" noResize="1" noEditPoints="1" noAdjustHandles="1" noChangeArrowheads="1" noChangeShapeType="1"/>
          </p:cNvSpPr>
          <p:nvPr>
            <p:ph type="title"/>
          </p:nvPr>
        </p:nvSpPr>
        <p:spPr>
          <a:xfrm>
            <a:off x="1900052" y="681037"/>
            <a:ext cx="7857012" cy="1023071"/>
          </a:xfrm>
        </p:spPr>
        <p:txBody>
          <a:bodyPr/>
          <a:lstStyle/>
          <a:p>
            <a:r>
              <a:rPr lang="sv-SE" dirty="0">
                <a:solidFill>
                  <a:srgbClr val="242424"/>
                </a:solidFill>
                <a:effectLst/>
                <a:latin typeface="Century Gothic" panose="020B0502020202020204" pitchFamily="34" charset="0"/>
              </a:rPr>
              <a:t>Modell för inriktning och samordning på central nivå</a:t>
            </a:r>
            <a:endParaRPr lang="sv-SE" dirty="0">
              <a:latin typeface="Century Gothic" panose="020B0502020202020204" pitchFamily="34" charset="0"/>
            </a:endParaRPr>
          </a:p>
        </p:txBody>
      </p:sp>
      <p:pic>
        <p:nvPicPr>
          <p:cNvPr id="35" name="Bild 34">
            <a:extLst>
              <a:ext uri="{FF2B5EF4-FFF2-40B4-BE49-F238E27FC236}">
                <a16:creationId xmlns:a16="http://schemas.microsoft.com/office/drawing/2014/main" id="{588AEF87-9C5D-3AED-6AC4-5E41DF8671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85467" y="1914327"/>
            <a:ext cx="3036204" cy="550037"/>
          </a:xfrm>
          <a:prstGeom prst="rect">
            <a:avLst/>
          </a:prstGeom>
        </p:spPr>
      </p:pic>
      <p:sp>
        <p:nvSpPr>
          <p:cNvPr id="14" name="textruta 13">
            <a:extLst>
              <a:ext uri="{FF2B5EF4-FFF2-40B4-BE49-F238E27FC236}">
                <a16:creationId xmlns:a16="http://schemas.microsoft.com/office/drawing/2014/main" id="{EC9E3CB4-D727-0321-929D-7DB408929E4C}"/>
              </a:ext>
            </a:extLst>
          </p:cNvPr>
          <p:cNvSpPr txBox="1"/>
          <p:nvPr/>
        </p:nvSpPr>
        <p:spPr>
          <a:xfrm>
            <a:off x="5582433" y="2042266"/>
            <a:ext cx="1042273" cy="276999"/>
          </a:xfrm>
          <a:prstGeom prst="rect">
            <a:avLst/>
          </a:prstGeom>
          <a:noFill/>
        </p:spPr>
        <p:txBody>
          <a:bodyPr wrap="square" rtlCol="0">
            <a:spAutoFit/>
          </a:bodyPr>
          <a:lstStyle/>
          <a:p>
            <a:r>
              <a:rPr lang="sv-SE" sz="1200" b="1" dirty="0">
                <a:latin typeface="Century Gothic" panose="020B0502020202020204" pitchFamily="34" charset="0"/>
              </a:rPr>
              <a:t>Regeringen</a:t>
            </a:r>
          </a:p>
        </p:txBody>
      </p:sp>
      <p:sp>
        <p:nvSpPr>
          <p:cNvPr id="15" name="textruta 14">
            <a:extLst>
              <a:ext uri="{FF2B5EF4-FFF2-40B4-BE49-F238E27FC236}">
                <a16:creationId xmlns:a16="http://schemas.microsoft.com/office/drawing/2014/main" id="{91C09B81-B2DD-95AE-1E10-BD43676AD705}"/>
              </a:ext>
            </a:extLst>
          </p:cNvPr>
          <p:cNvSpPr txBox="1"/>
          <p:nvPr/>
        </p:nvSpPr>
        <p:spPr>
          <a:xfrm>
            <a:off x="4859478" y="2824812"/>
            <a:ext cx="2488182" cy="369332"/>
          </a:xfrm>
          <a:prstGeom prst="rect">
            <a:avLst/>
          </a:prstGeom>
          <a:noFill/>
        </p:spPr>
        <p:txBody>
          <a:bodyPr wrap="none" rtlCol="0">
            <a:spAutoFit/>
          </a:bodyPr>
          <a:lstStyle/>
          <a:p>
            <a:r>
              <a:rPr lang="sv-SE" b="1" dirty="0">
                <a:solidFill>
                  <a:schemeClr val="bg1"/>
                </a:solidFill>
                <a:latin typeface="Century Gothic" panose="020B0502020202020204" pitchFamily="34" charset="0"/>
              </a:rPr>
              <a:t>Civilt beredskapsråd</a:t>
            </a:r>
          </a:p>
        </p:txBody>
      </p:sp>
      <p:sp>
        <p:nvSpPr>
          <p:cNvPr id="16" name="textruta 15">
            <a:extLst>
              <a:ext uri="{FF2B5EF4-FFF2-40B4-BE49-F238E27FC236}">
                <a16:creationId xmlns:a16="http://schemas.microsoft.com/office/drawing/2014/main" id="{68970BB7-8B1D-5F46-9A83-94CDE2CF6F94}"/>
              </a:ext>
            </a:extLst>
          </p:cNvPr>
          <p:cNvSpPr txBox="1"/>
          <p:nvPr/>
        </p:nvSpPr>
        <p:spPr>
          <a:xfrm>
            <a:off x="5220956" y="2663885"/>
            <a:ext cx="1765227" cy="276999"/>
          </a:xfrm>
          <a:prstGeom prst="rect">
            <a:avLst/>
          </a:prstGeom>
          <a:noFill/>
        </p:spPr>
        <p:txBody>
          <a:bodyPr wrap="none" rtlCol="0">
            <a:spAutoFit/>
          </a:bodyPr>
          <a:lstStyle/>
          <a:p>
            <a:r>
              <a:rPr lang="sv-SE" sz="1200" b="1" dirty="0">
                <a:solidFill>
                  <a:schemeClr val="bg1"/>
                </a:solidFill>
                <a:latin typeface="Century Gothic" panose="020B0502020202020204" pitchFamily="34" charset="0"/>
              </a:rPr>
              <a:t>Myndighetschefsnivå</a:t>
            </a:r>
          </a:p>
        </p:txBody>
      </p:sp>
      <p:pic>
        <p:nvPicPr>
          <p:cNvPr id="46" name="PIL-kort">
            <a:extLst>
              <a:ext uri="{FF2B5EF4-FFF2-40B4-BE49-F238E27FC236}">
                <a16:creationId xmlns:a16="http://schemas.microsoft.com/office/drawing/2014/main" id="{1ADB9660-D53A-17EE-FAF3-46EE3ACFD20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2300315"/>
            <a:ext cx="151999" cy="425598"/>
          </a:xfrm>
          <a:prstGeom prst="rect">
            <a:avLst/>
          </a:prstGeom>
        </p:spPr>
      </p:pic>
      <p:sp>
        <p:nvSpPr>
          <p:cNvPr id="61" name="textruta 60">
            <a:extLst>
              <a:ext uri="{FF2B5EF4-FFF2-40B4-BE49-F238E27FC236}">
                <a16:creationId xmlns:a16="http://schemas.microsoft.com/office/drawing/2014/main" id="{35417B70-0322-EE16-D8CD-BD5ACCBF1C3B}"/>
              </a:ext>
            </a:extLst>
          </p:cNvPr>
          <p:cNvSpPr txBox="1"/>
          <p:nvPr/>
        </p:nvSpPr>
        <p:spPr>
          <a:xfrm>
            <a:off x="9151387" y="2025584"/>
            <a:ext cx="1608080" cy="461665"/>
          </a:xfrm>
          <a:prstGeom prst="rect">
            <a:avLst/>
          </a:prstGeom>
          <a:noFill/>
        </p:spPr>
        <p:txBody>
          <a:bodyPr wrap="square" rtlCol="0">
            <a:spAutoFit/>
          </a:bodyPr>
          <a:lstStyle/>
          <a:p>
            <a:pPr algn="ctr"/>
            <a:r>
              <a:rPr lang="sv-SE" sz="1200" b="1" dirty="0" err="1">
                <a:latin typeface="Century Gothic" panose="020B0502020202020204" pitchFamily="34" charset="0"/>
              </a:rPr>
              <a:t>Situationsanpassat</a:t>
            </a:r>
            <a:endParaRPr lang="sv-SE" sz="1200" b="1" dirty="0">
              <a:latin typeface="Century Gothic" panose="020B0502020202020204" pitchFamily="34" charset="0"/>
            </a:endParaRPr>
          </a:p>
          <a:p>
            <a:pPr algn="ctr"/>
            <a:r>
              <a:rPr lang="sv-SE" sz="1200" b="1" dirty="0">
                <a:latin typeface="Century Gothic" panose="020B0502020202020204" pitchFamily="34" charset="0"/>
              </a:rPr>
              <a:t> Olika deltagare</a:t>
            </a:r>
          </a:p>
        </p:txBody>
      </p:sp>
      <p:sp>
        <p:nvSpPr>
          <p:cNvPr id="33" name="textruta 32">
            <a:extLst>
              <a:ext uri="{FF2B5EF4-FFF2-40B4-BE49-F238E27FC236}">
                <a16:creationId xmlns:a16="http://schemas.microsoft.com/office/drawing/2014/main" id="{E23485BF-8806-D977-DD0E-56782E773033}"/>
              </a:ext>
            </a:extLst>
          </p:cNvPr>
          <p:cNvSpPr txBox="1"/>
          <p:nvPr/>
        </p:nvSpPr>
        <p:spPr>
          <a:xfrm>
            <a:off x="5376447" y="4121673"/>
            <a:ext cx="1454244" cy="369332"/>
          </a:xfrm>
          <a:prstGeom prst="rect">
            <a:avLst/>
          </a:prstGeom>
          <a:noFill/>
        </p:spPr>
        <p:txBody>
          <a:bodyPr wrap="none" rtlCol="0">
            <a:spAutoFit/>
          </a:bodyPr>
          <a:lstStyle/>
          <a:p>
            <a:r>
              <a:rPr lang="sv-SE" b="1" dirty="0">
                <a:solidFill>
                  <a:schemeClr val="bg1"/>
                </a:solidFill>
                <a:latin typeface="Century Gothic" panose="020B0502020202020204" pitchFamily="34" charset="0"/>
              </a:rPr>
              <a:t>Chefsforum</a:t>
            </a:r>
          </a:p>
        </p:txBody>
      </p:sp>
      <p:sp>
        <p:nvSpPr>
          <p:cNvPr id="36" name="textruta 35">
            <a:extLst>
              <a:ext uri="{FF2B5EF4-FFF2-40B4-BE49-F238E27FC236}">
                <a16:creationId xmlns:a16="http://schemas.microsoft.com/office/drawing/2014/main" id="{2313A018-3168-F891-9FED-6C11FF8A16C0}"/>
              </a:ext>
            </a:extLst>
          </p:cNvPr>
          <p:cNvSpPr txBox="1"/>
          <p:nvPr/>
        </p:nvSpPr>
        <p:spPr>
          <a:xfrm>
            <a:off x="5406102" y="3946382"/>
            <a:ext cx="1297150" cy="276999"/>
          </a:xfrm>
          <a:prstGeom prst="rect">
            <a:avLst/>
          </a:prstGeom>
          <a:noFill/>
        </p:spPr>
        <p:txBody>
          <a:bodyPr wrap="none" rtlCol="0">
            <a:spAutoFit/>
          </a:bodyPr>
          <a:lstStyle/>
          <a:p>
            <a:r>
              <a:rPr lang="sv-SE" sz="1200" b="1" dirty="0">
                <a:solidFill>
                  <a:schemeClr val="bg1"/>
                </a:solidFill>
                <a:latin typeface="Century Gothic" panose="020B0502020202020204" pitchFamily="34" charset="0"/>
              </a:rPr>
              <a:t>Inriktande nivå</a:t>
            </a:r>
          </a:p>
        </p:txBody>
      </p:sp>
      <p:sp>
        <p:nvSpPr>
          <p:cNvPr id="37" name="textruta 36">
            <a:extLst>
              <a:ext uri="{FF2B5EF4-FFF2-40B4-BE49-F238E27FC236}">
                <a16:creationId xmlns:a16="http://schemas.microsoft.com/office/drawing/2014/main" id="{E48A1DED-05F4-2772-3ECB-0EAA073AF2FF}"/>
              </a:ext>
            </a:extLst>
          </p:cNvPr>
          <p:cNvSpPr txBox="1"/>
          <p:nvPr/>
        </p:nvSpPr>
        <p:spPr>
          <a:xfrm>
            <a:off x="4506017" y="5516584"/>
            <a:ext cx="3195105" cy="369332"/>
          </a:xfrm>
          <a:prstGeom prst="rect">
            <a:avLst/>
          </a:prstGeom>
          <a:noFill/>
        </p:spPr>
        <p:txBody>
          <a:bodyPr wrap="none" rtlCol="0">
            <a:spAutoFit/>
          </a:bodyPr>
          <a:lstStyle/>
          <a:p>
            <a:r>
              <a:rPr lang="sv-SE" b="1" dirty="0">
                <a:solidFill>
                  <a:schemeClr val="bg1"/>
                </a:solidFill>
                <a:latin typeface="Century Gothic" panose="020B0502020202020204" pitchFamily="34" charset="0"/>
              </a:rPr>
              <a:t>Arbetsgrupper och nätverk</a:t>
            </a:r>
          </a:p>
        </p:txBody>
      </p:sp>
      <p:sp>
        <p:nvSpPr>
          <p:cNvPr id="39" name="textruta 38">
            <a:extLst>
              <a:ext uri="{FF2B5EF4-FFF2-40B4-BE49-F238E27FC236}">
                <a16:creationId xmlns:a16="http://schemas.microsoft.com/office/drawing/2014/main" id="{82CD4344-1949-3F9E-3E2E-88B7271B787C}"/>
              </a:ext>
            </a:extLst>
          </p:cNvPr>
          <p:cNvSpPr txBox="1"/>
          <p:nvPr/>
        </p:nvSpPr>
        <p:spPr>
          <a:xfrm>
            <a:off x="5317937" y="5355657"/>
            <a:ext cx="1592103" cy="276999"/>
          </a:xfrm>
          <a:prstGeom prst="rect">
            <a:avLst/>
          </a:prstGeom>
          <a:noFill/>
        </p:spPr>
        <p:txBody>
          <a:bodyPr wrap="none" rtlCol="0">
            <a:spAutoFit/>
          </a:bodyPr>
          <a:lstStyle/>
          <a:p>
            <a:r>
              <a:rPr lang="sv-SE" sz="1200" b="1" dirty="0">
                <a:solidFill>
                  <a:schemeClr val="bg1"/>
                </a:solidFill>
                <a:latin typeface="Century Gothic" panose="020B0502020202020204" pitchFamily="34" charset="0"/>
              </a:rPr>
              <a:t>samordnande nivå</a:t>
            </a:r>
          </a:p>
        </p:txBody>
      </p:sp>
      <p:sp>
        <p:nvSpPr>
          <p:cNvPr id="48" name="Rektangel med rundade hörn 47">
            <a:extLst>
              <a:ext uri="{FF2B5EF4-FFF2-40B4-BE49-F238E27FC236}">
                <a16:creationId xmlns:a16="http://schemas.microsoft.com/office/drawing/2014/main" id="{1089D186-8278-4E82-22CD-A17B449A2833}"/>
              </a:ext>
            </a:extLst>
          </p:cNvPr>
          <p:cNvSpPr/>
          <p:nvPr/>
        </p:nvSpPr>
        <p:spPr>
          <a:xfrm>
            <a:off x="1585384" y="5800379"/>
            <a:ext cx="1046408"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8" name="PIL-kort">
            <a:extLst>
              <a:ext uri="{FF2B5EF4-FFF2-40B4-BE49-F238E27FC236}">
                <a16:creationId xmlns:a16="http://schemas.microsoft.com/office/drawing/2014/main" id="{DBC08ADE-BF52-B678-1929-9A7BD58FFF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3575144"/>
            <a:ext cx="151999" cy="425598"/>
          </a:xfrm>
          <a:prstGeom prst="rect">
            <a:avLst/>
          </a:prstGeom>
        </p:spPr>
      </p:pic>
      <p:pic>
        <p:nvPicPr>
          <p:cNvPr id="59" name="PIL-kort">
            <a:extLst>
              <a:ext uri="{FF2B5EF4-FFF2-40B4-BE49-F238E27FC236}">
                <a16:creationId xmlns:a16="http://schemas.microsoft.com/office/drawing/2014/main" id="{DE60323C-7161-F56F-B198-28251C46F0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5002729"/>
            <a:ext cx="151999" cy="425598"/>
          </a:xfrm>
          <a:prstGeom prst="rect">
            <a:avLst/>
          </a:prstGeom>
        </p:spPr>
      </p:pic>
      <p:sp>
        <p:nvSpPr>
          <p:cNvPr id="13" name="Rektangel med rundade hörn 12">
            <a:extLst>
              <a:ext uri="{FF2B5EF4-FFF2-40B4-BE49-F238E27FC236}">
                <a16:creationId xmlns:a16="http://schemas.microsoft.com/office/drawing/2014/main" id="{7A272C3C-446A-45D0-36EF-613465D24A2E}"/>
              </a:ext>
            </a:extLst>
          </p:cNvPr>
          <p:cNvSpPr/>
          <p:nvPr/>
        </p:nvSpPr>
        <p:spPr>
          <a:xfrm>
            <a:off x="1587522" y="4045232"/>
            <a:ext cx="1429374" cy="578921"/>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a:extLst>
              <a:ext uri="{FF2B5EF4-FFF2-40B4-BE49-F238E27FC236}">
                <a16:creationId xmlns:a16="http://schemas.microsoft.com/office/drawing/2014/main" id="{D980051B-E817-5C7C-937A-B83CAD44C703}"/>
              </a:ext>
            </a:extLst>
          </p:cNvPr>
          <p:cNvSpPr txBox="1"/>
          <p:nvPr/>
        </p:nvSpPr>
        <p:spPr>
          <a:xfrm>
            <a:off x="1546800" y="4168029"/>
            <a:ext cx="1491053" cy="369332"/>
          </a:xfrm>
          <a:prstGeom prst="rect">
            <a:avLst/>
          </a:prstGeom>
          <a:noFill/>
        </p:spPr>
        <p:txBody>
          <a:bodyPr wrap="square" rtlCol="0">
            <a:spAutoFit/>
          </a:bodyPr>
          <a:lstStyle/>
          <a:p>
            <a:pPr algn="ctr"/>
            <a:r>
              <a:rPr lang="sv-SE" sz="900" b="1" dirty="0">
                <a:latin typeface="Century Gothic" panose="020B0502020202020204" pitchFamily="34" charset="0"/>
              </a:rPr>
              <a:t>Chefsmöte civil beredskap (CCB) </a:t>
            </a:r>
          </a:p>
        </p:txBody>
      </p:sp>
      <p:sp>
        <p:nvSpPr>
          <p:cNvPr id="20" name="Rektangel med rundade hörn 19">
            <a:extLst>
              <a:ext uri="{FF2B5EF4-FFF2-40B4-BE49-F238E27FC236}">
                <a16:creationId xmlns:a16="http://schemas.microsoft.com/office/drawing/2014/main" id="{7B00C60D-F431-DCC4-C7C1-267B512675DB}"/>
              </a:ext>
            </a:extLst>
          </p:cNvPr>
          <p:cNvSpPr/>
          <p:nvPr/>
        </p:nvSpPr>
        <p:spPr>
          <a:xfrm>
            <a:off x="2219250" y="3351427"/>
            <a:ext cx="1302724"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med rundade hörn 22">
            <a:extLst>
              <a:ext uri="{FF2B5EF4-FFF2-40B4-BE49-F238E27FC236}">
                <a16:creationId xmlns:a16="http://schemas.microsoft.com/office/drawing/2014/main" id="{4A716E50-13E5-33B3-5622-50C5D9316652}"/>
              </a:ext>
            </a:extLst>
          </p:cNvPr>
          <p:cNvSpPr/>
          <p:nvPr/>
        </p:nvSpPr>
        <p:spPr>
          <a:xfrm>
            <a:off x="3112002" y="5871964"/>
            <a:ext cx="1259175"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med rundade hörn 31">
            <a:extLst>
              <a:ext uri="{FF2B5EF4-FFF2-40B4-BE49-F238E27FC236}">
                <a16:creationId xmlns:a16="http://schemas.microsoft.com/office/drawing/2014/main" id="{0F35AAB0-7CB1-8E00-3D5D-37F93F65DB2C}"/>
              </a:ext>
            </a:extLst>
          </p:cNvPr>
          <p:cNvSpPr/>
          <p:nvPr/>
        </p:nvSpPr>
        <p:spPr>
          <a:xfrm>
            <a:off x="5020139" y="5898444"/>
            <a:ext cx="1810552"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med rundade hörn 37">
            <a:extLst>
              <a:ext uri="{FF2B5EF4-FFF2-40B4-BE49-F238E27FC236}">
                <a16:creationId xmlns:a16="http://schemas.microsoft.com/office/drawing/2014/main" id="{AC64314F-2873-98AE-E82A-DBA2C5F8AFDB}"/>
              </a:ext>
            </a:extLst>
          </p:cNvPr>
          <p:cNvSpPr/>
          <p:nvPr/>
        </p:nvSpPr>
        <p:spPr>
          <a:xfrm>
            <a:off x="7610412" y="5853473"/>
            <a:ext cx="1121360"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textruta 39">
            <a:extLst>
              <a:ext uri="{FF2B5EF4-FFF2-40B4-BE49-F238E27FC236}">
                <a16:creationId xmlns:a16="http://schemas.microsoft.com/office/drawing/2014/main" id="{7A610B10-C1E3-45F5-B5E8-4E834D9CD48C}"/>
              </a:ext>
            </a:extLst>
          </p:cNvPr>
          <p:cNvSpPr txBox="1"/>
          <p:nvPr/>
        </p:nvSpPr>
        <p:spPr>
          <a:xfrm>
            <a:off x="7607165" y="5885686"/>
            <a:ext cx="1121360" cy="369332"/>
          </a:xfrm>
          <a:prstGeom prst="rect">
            <a:avLst/>
          </a:prstGeom>
          <a:noFill/>
        </p:spPr>
        <p:txBody>
          <a:bodyPr wrap="square" rtlCol="0">
            <a:spAutoFit/>
          </a:bodyPr>
          <a:lstStyle/>
          <a:p>
            <a:pPr algn="ctr"/>
            <a:r>
              <a:rPr lang="sv-SE" sz="900" b="1" dirty="0">
                <a:latin typeface="Century Gothic" panose="020B0502020202020204" pitchFamily="34" charset="0"/>
              </a:rPr>
              <a:t>Kommunikatörs-</a:t>
            </a:r>
          </a:p>
          <a:p>
            <a:pPr algn="ctr"/>
            <a:r>
              <a:rPr lang="sv-SE" sz="900" b="1" dirty="0">
                <a:latin typeface="Century Gothic" panose="020B0502020202020204" pitchFamily="34" charset="0"/>
              </a:rPr>
              <a:t>forum</a:t>
            </a:r>
          </a:p>
        </p:txBody>
      </p:sp>
      <p:sp>
        <p:nvSpPr>
          <p:cNvPr id="41" name="Rektangel med rundade hörn 40">
            <a:extLst>
              <a:ext uri="{FF2B5EF4-FFF2-40B4-BE49-F238E27FC236}">
                <a16:creationId xmlns:a16="http://schemas.microsoft.com/office/drawing/2014/main" id="{6DFB8801-DE94-0D3D-95CA-ADF59B4EE72B}"/>
              </a:ext>
            </a:extLst>
          </p:cNvPr>
          <p:cNvSpPr/>
          <p:nvPr/>
        </p:nvSpPr>
        <p:spPr>
          <a:xfrm>
            <a:off x="9214360" y="5591145"/>
            <a:ext cx="1329876"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textruta 41">
            <a:extLst>
              <a:ext uri="{FF2B5EF4-FFF2-40B4-BE49-F238E27FC236}">
                <a16:creationId xmlns:a16="http://schemas.microsoft.com/office/drawing/2014/main" id="{217D09B5-111C-B58A-F4B5-29AB9237ECE6}"/>
              </a:ext>
            </a:extLst>
          </p:cNvPr>
          <p:cNvSpPr txBox="1"/>
          <p:nvPr/>
        </p:nvSpPr>
        <p:spPr>
          <a:xfrm>
            <a:off x="9151387" y="5611246"/>
            <a:ext cx="1434574" cy="369332"/>
          </a:xfrm>
          <a:prstGeom prst="rect">
            <a:avLst/>
          </a:prstGeom>
          <a:noFill/>
        </p:spPr>
        <p:txBody>
          <a:bodyPr wrap="square" rtlCol="0">
            <a:spAutoFit/>
          </a:bodyPr>
          <a:lstStyle/>
          <a:p>
            <a:pPr algn="ctr"/>
            <a:r>
              <a:rPr lang="sv-SE" sz="900" b="1" dirty="0">
                <a:latin typeface="Century Gothic" panose="020B0502020202020204" pitchFamily="34" charset="0"/>
              </a:rPr>
              <a:t>Regelbunden </a:t>
            </a:r>
          </a:p>
          <a:p>
            <a:pPr algn="ctr"/>
            <a:r>
              <a:rPr lang="sv-SE" sz="900" b="1" dirty="0">
                <a:latin typeface="Century Gothic" panose="020B0502020202020204" pitchFamily="34" charset="0"/>
              </a:rPr>
              <a:t>samverkanskonferens</a:t>
            </a:r>
          </a:p>
        </p:txBody>
      </p:sp>
      <p:sp>
        <p:nvSpPr>
          <p:cNvPr id="43" name="Rektangel med rundade hörn 42">
            <a:extLst>
              <a:ext uri="{FF2B5EF4-FFF2-40B4-BE49-F238E27FC236}">
                <a16:creationId xmlns:a16="http://schemas.microsoft.com/office/drawing/2014/main" id="{0B63F86B-9316-DAF7-1A27-77F9769A2934}"/>
              </a:ext>
            </a:extLst>
          </p:cNvPr>
          <p:cNvSpPr/>
          <p:nvPr/>
        </p:nvSpPr>
        <p:spPr>
          <a:xfrm>
            <a:off x="3213954" y="4449967"/>
            <a:ext cx="1838608"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textruta 43">
            <a:extLst>
              <a:ext uri="{FF2B5EF4-FFF2-40B4-BE49-F238E27FC236}">
                <a16:creationId xmlns:a16="http://schemas.microsoft.com/office/drawing/2014/main" id="{30738098-AB56-3D66-8E89-F10ED11CEBD3}"/>
              </a:ext>
            </a:extLst>
          </p:cNvPr>
          <p:cNvSpPr txBox="1"/>
          <p:nvPr/>
        </p:nvSpPr>
        <p:spPr>
          <a:xfrm>
            <a:off x="3248182" y="4565268"/>
            <a:ext cx="1751446" cy="230832"/>
          </a:xfrm>
          <a:prstGeom prst="rect">
            <a:avLst/>
          </a:prstGeom>
          <a:noFill/>
        </p:spPr>
        <p:txBody>
          <a:bodyPr wrap="square" rtlCol="0">
            <a:spAutoFit/>
          </a:bodyPr>
          <a:lstStyle/>
          <a:p>
            <a:pPr algn="ctr"/>
            <a:r>
              <a:rPr lang="sv-SE" sz="900" b="1" dirty="0">
                <a:latin typeface="Century Gothic" panose="020B0502020202020204" pitchFamily="34" charset="0"/>
              </a:rPr>
              <a:t>Forum civil beredskap (FCB) </a:t>
            </a:r>
          </a:p>
        </p:txBody>
      </p:sp>
      <p:sp>
        <p:nvSpPr>
          <p:cNvPr id="45" name="Rektangel med rundade hörn 44">
            <a:extLst>
              <a:ext uri="{FF2B5EF4-FFF2-40B4-BE49-F238E27FC236}">
                <a16:creationId xmlns:a16="http://schemas.microsoft.com/office/drawing/2014/main" id="{5D571FB4-18E5-2E9C-2DB0-4D77995F065E}"/>
              </a:ext>
            </a:extLst>
          </p:cNvPr>
          <p:cNvSpPr/>
          <p:nvPr/>
        </p:nvSpPr>
        <p:spPr>
          <a:xfrm>
            <a:off x="6421851" y="4592373"/>
            <a:ext cx="1132365"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textruta 46">
            <a:extLst>
              <a:ext uri="{FF2B5EF4-FFF2-40B4-BE49-F238E27FC236}">
                <a16:creationId xmlns:a16="http://schemas.microsoft.com/office/drawing/2014/main" id="{2A2C71E1-C873-46C4-5340-23D716B55768}"/>
              </a:ext>
            </a:extLst>
          </p:cNvPr>
          <p:cNvSpPr txBox="1"/>
          <p:nvPr/>
        </p:nvSpPr>
        <p:spPr>
          <a:xfrm>
            <a:off x="6441090" y="4627464"/>
            <a:ext cx="1083472" cy="369332"/>
          </a:xfrm>
          <a:prstGeom prst="rect">
            <a:avLst/>
          </a:prstGeom>
          <a:noFill/>
        </p:spPr>
        <p:txBody>
          <a:bodyPr wrap="square" rtlCol="0">
            <a:spAutoFit/>
          </a:bodyPr>
          <a:lstStyle/>
          <a:p>
            <a:pPr algn="ctr"/>
            <a:r>
              <a:rPr lang="sv-SE" sz="900" dirty="0">
                <a:latin typeface="Century Gothic" panose="020B0502020202020204" pitchFamily="34" charset="0"/>
              </a:rPr>
              <a:t>Planeringsgrupp </a:t>
            </a:r>
          </a:p>
          <a:p>
            <a:pPr algn="ctr"/>
            <a:r>
              <a:rPr lang="sv-SE" sz="900" dirty="0">
                <a:latin typeface="Century Gothic" panose="020B0502020202020204" pitchFamily="34" charset="0"/>
              </a:rPr>
              <a:t>GO</a:t>
            </a:r>
          </a:p>
        </p:txBody>
      </p:sp>
      <p:sp>
        <p:nvSpPr>
          <p:cNvPr id="63" name="Rektangel med rundade hörn 62">
            <a:extLst>
              <a:ext uri="{FF2B5EF4-FFF2-40B4-BE49-F238E27FC236}">
                <a16:creationId xmlns:a16="http://schemas.microsoft.com/office/drawing/2014/main" id="{31B95567-2842-6FAA-717B-DA8CDC1792C4}"/>
              </a:ext>
            </a:extLst>
          </p:cNvPr>
          <p:cNvSpPr/>
          <p:nvPr/>
        </p:nvSpPr>
        <p:spPr>
          <a:xfrm>
            <a:off x="9292466" y="4120182"/>
            <a:ext cx="1225322"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textruta 66">
            <a:extLst>
              <a:ext uri="{FF2B5EF4-FFF2-40B4-BE49-F238E27FC236}">
                <a16:creationId xmlns:a16="http://schemas.microsoft.com/office/drawing/2014/main" id="{56EE28DF-9426-01B5-5DED-BA375390A9DE}"/>
              </a:ext>
            </a:extLst>
          </p:cNvPr>
          <p:cNvSpPr txBox="1"/>
          <p:nvPr/>
        </p:nvSpPr>
        <p:spPr>
          <a:xfrm>
            <a:off x="9346257" y="4155273"/>
            <a:ext cx="1094393" cy="369332"/>
          </a:xfrm>
          <a:prstGeom prst="rect">
            <a:avLst/>
          </a:prstGeom>
          <a:noFill/>
        </p:spPr>
        <p:txBody>
          <a:bodyPr wrap="square" rtlCol="0">
            <a:spAutoFit/>
          </a:bodyPr>
          <a:lstStyle/>
          <a:p>
            <a:pPr algn="ctr"/>
            <a:r>
              <a:rPr lang="sv-SE" sz="900" b="1" dirty="0">
                <a:latin typeface="Century Gothic" panose="020B0502020202020204" pitchFamily="34" charset="0"/>
              </a:rPr>
              <a:t>Forum operativa chefer</a:t>
            </a:r>
          </a:p>
        </p:txBody>
      </p:sp>
      <p:sp>
        <p:nvSpPr>
          <p:cNvPr id="7" name="Rektangel med rundade hörn 6">
            <a:extLst>
              <a:ext uri="{FF2B5EF4-FFF2-40B4-BE49-F238E27FC236}">
                <a16:creationId xmlns:a16="http://schemas.microsoft.com/office/drawing/2014/main" id="{9CECBAF4-D6DC-BF8F-D6C0-5C32F415402A}"/>
              </a:ext>
            </a:extLst>
          </p:cNvPr>
          <p:cNvSpPr/>
          <p:nvPr/>
        </p:nvSpPr>
        <p:spPr>
          <a:xfrm>
            <a:off x="8243917" y="4693860"/>
            <a:ext cx="1478124"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textruta 68">
            <a:extLst>
              <a:ext uri="{FF2B5EF4-FFF2-40B4-BE49-F238E27FC236}">
                <a16:creationId xmlns:a16="http://schemas.microsoft.com/office/drawing/2014/main" id="{64173F81-8269-E9EB-196B-393C99838912}"/>
              </a:ext>
            </a:extLst>
          </p:cNvPr>
          <p:cNvSpPr txBox="1"/>
          <p:nvPr/>
        </p:nvSpPr>
        <p:spPr>
          <a:xfrm>
            <a:off x="8243916" y="4718277"/>
            <a:ext cx="1461894" cy="369332"/>
          </a:xfrm>
          <a:prstGeom prst="rect">
            <a:avLst/>
          </a:prstGeom>
          <a:noFill/>
        </p:spPr>
        <p:txBody>
          <a:bodyPr wrap="square" rtlCol="0">
            <a:spAutoFit/>
          </a:bodyPr>
          <a:lstStyle/>
          <a:p>
            <a:pPr algn="ctr"/>
            <a:r>
              <a:rPr lang="sv-SE" sz="900" b="1" dirty="0">
                <a:latin typeface="Century Gothic" panose="020B0502020202020204" pitchFamily="34" charset="0"/>
              </a:rPr>
              <a:t>Forum </a:t>
            </a:r>
          </a:p>
          <a:p>
            <a:pPr algn="ctr"/>
            <a:r>
              <a:rPr lang="sv-SE" sz="900" b="1" dirty="0">
                <a:latin typeface="Century Gothic" panose="020B0502020202020204" pitchFamily="34" charset="0"/>
              </a:rPr>
              <a:t>kommunikationschefer</a:t>
            </a:r>
          </a:p>
        </p:txBody>
      </p:sp>
      <p:sp>
        <p:nvSpPr>
          <p:cNvPr id="71" name="Rektangel med rundade hörn 70">
            <a:extLst>
              <a:ext uri="{FF2B5EF4-FFF2-40B4-BE49-F238E27FC236}">
                <a16:creationId xmlns:a16="http://schemas.microsoft.com/office/drawing/2014/main" id="{FEE3F5A2-D633-001D-BF3A-64B5EBB12A96}"/>
              </a:ext>
            </a:extLst>
          </p:cNvPr>
          <p:cNvSpPr/>
          <p:nvPr/>
        </p:nvSpPr>
        <p:spPr>
          <a:xfrm>
            <a:off x="6332984" y="3242682"/>
            <a:ext cx="1684510"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textruta 72">
            <a:extLst>
              <a:ext uri="{FF2B5EF4-FFF2-40B4-BE49-F238E27FC236}">
                <a16:creationId xmlns:a16="http://schemas.microsoft.com/office/drawing/2014/main" id="{5ABF5ABC-D1A7-8D41-2C58-349877281235}"/>
              </a:ext>
            </a:extLst>
          </p:cNvPr>
          <p:cNvSpPr txBox="1"/>
          <p:nvPr/>
        </p:nvSpPr>
        <p:spPr>
          <a:xfrm>
            <a:off x="6355469" y="3277773"/>
            <a:ext cx="1642860" cy="369332"/>
          </a:xfrm>
          <a:prstGeom prst="rect">
            <a:avLst/>
          </a:prstGeom>
          <a:noFill/>
        </p:spPr>
        <p:txBody>
          <a:bodyPr wrap="square" rtlCol="0">
            <a:spAutoFit/>
          </a:bodyPr>
          <a:lstStyle/>
          <a:p>
            <a:pPr algn="ctr"/>
            <a:r>
              <a:rPr lang="sv-SE" sz="900" dirty="0">
                <a:latin typeface="Century Gothic" panose="020B0502020202020204" pitchFamily="34" charset="0"/>
              </a:rPr>
              <a:t>Civilt beredskapsråd </a:t>
            </a:r>
            <a:r>
              <a:rPr lang="sv-SE" sz="900" dirty="0" err="1">
                <a:latin typeface="Century Gothic" panose="020B0502020202020204" pitchFamily="34" charset="0"/>
              </a:rPr>
              <a:t>situationsanpassat</a:t>
            </a:r>
            <a:r>
              <a:rPr lang="sv-SE" sz="900" dirty="0">
                <a:latin typeface="Century Gothic" panose="020B0502020202020204" pitchFamily="34" charset="0"/>
              </a:rPr>
              <a:t> format</a:t>
            </a:r>
          </a:p>
        </p:txBody>
      </p:sp>
      <p:sp>
        <p:nvSpPr>
          <p:cNvPr id="77" name="Rektangel med rundade hörn 76">
            <a:extLst>
              <a:ext uri="{FF2B5EF4-FFF2-40B4-BE49-F238E27FC236}">
                <a16:creationId xmlns:a16="http://schemas.microsoft.com/office/drawing/2014/main" id="{4E91A647-DB1A-FA22-B9CC-F64A876BB999}"/>
              </a:ext>
            </a:extLst>
          </p:cNvPr>
          <p:cNvSpPr/>
          <p:nvPr/>
        </p:nvSpPr>
        <p:spPr>
          <a:xfrm>
            <a:off x="8471100" y="3183606"/>
            <a:ext cx="1642860"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textruta 77">
            <a:extLst>
              <a:ext uri="{FF2B5EF4-FFF2-40B4-BE49-F238E27FC236}">
                <a16:creationId xmlns:a16="http://schemas.microsoft.com/office/drawing/2014/main" id="{A2EC139A-6CE1-3441-1624-4BACDF4607F4}"/>
              </a:ext>
            </a:extLst>
          </p:cNvPr>
          <p:cNvSpPr txBox="1"/>
          <p:nvPr/>
        </p:nvSpPr>
        <p:spPr>
          <a:xfrm>
            <a:off x="8512823" y="3218697"/>
            <a:ext cx="1541176" cy="369332"/>
          </a:xfrm>
          <a:prstGeom prst="rect">
            <a:avLst/>
          </a:prstGeom>
          <a:noFill/>
        </p:spPr>
        <p:txBody>
          <a:bodyPr wrap="square" rtlCol="0">
            <a:spAutoFit/>
          </a:bodyPr>
          <a:lstStyle/>
          <a:p>
            <a:pPr algn="ctr"/>
            <a:r>
              <a:rPr lang="sv-SE" sz="900" b="1" dirty="0">
                <a:latin typeface="Century Gothic" panose="020B0502020202020204" pitchFamily="34" charset="0"/>
              </a:rPr>
              <a:t>Samverkanskonferenser </a:t>
            </a:r>
          </a:p>
          <a:p>
            <a:pPr algn="ctr"/>
            <a:r>
              <a:rPr lang="sv-SE" sz="900" b="1" dirty="0">
                <a:latin typeface="Century Gothic" panose="020B0502020202020204" pitchFamily="34" charset="0"/>
              </a:rPr>
              <a:t>för myndighetschefer</a:t>
            </a:r>
          </a:p>
        </p:txBody>
      </p:sp>
      <p:sp>
        <p:nvSpPr>
          <p:cNvPr id="3" name="Rektangel med rundade hörn 2">
            <a:extLst>
              <a:ext uri="{FF2B5EF4-FFF2-40B4-BE49-F238E27FC236}">
                <a16:creationId xmlns:a16="http://schemas.microsoft.com/office/drawing/2014/main" id="{A006359C-16F1-C484-B18F-225022FA3BC2}"/>
              </a:ext>
            </a:extLst>
          </p:cNvPr>
          <p:cNvSpPr/>
          <p:nvPr/>
        </p:nvSpPr>
        <p:spPr>
          <a:xfrm>
            <a:off x="4091955" y="3250178"/>
            <a:ext cx="1684510"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med rundade hörn 3">
            <a:extLst>
              <a:ext uri="{FF2B5EF4-FFF2-40B4-BE49-F238E27FC236}">
                <a16:creationId xmlns:a16="http://schemas.microsoft.com/office/drawing/2014/main" id="{419D7681-1645-6943-E987-F5A48C641E04}"/>
              </a:ext>
            </a:extLst>
          </p:cNvPr>
          <p:cNvSpPr/>
          <p:nvPr/>
        </p:nvSpPr>
        <p:spPr>
          <a:xfrm>
            <a:off x="1672109" y="2736831"/>
            <a:ext cx="1579320"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med rundade hörn 4">
            <a:extLst>
              <a:ext uri="{FF2B5EF4-FFF2-40B4-BE49-F238E27FC236}">
                <a16:creationId xmlns:a16="http://schemas.microsoft.com/office/drawing/2014/main" id="{E34D233D-8716-0D13-1426-589534875D96}"/>
              </a:ext>
            </a:extLst>
          </p:cNvPr>
          <p:cNvSpPr/>
          <p:nvPr/>
        </p:nvSpPr>
        <p:spPr>
          <a:xfrm>
            <a:off x="1552188" y="4685552"/>
            <a:ext cx="1302724"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med rundade hörn 7">
            <a:extLst>
              <a:ext uri="{FF2B5EF4-FFF2-40B4-BE49-F238E27FC236}">
                <a16:creationId xmlns:a16="http://schemas.microsoft.com/office/drawing/2014/main" id="{F8E68994-731D-97F1-8F82-1083EE6BC34C}"/>
              </a:ext>
            </a:extLst>
          </p:cNvPr>
          <p:cNvSpPr/>
          <p:nvPr/>
        </p:nvSpPr>
        <p:spPr>
          <a:xfrm>
            <a:off x="7560214" y="4110825"/>
            <a:ext cx="1379646"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med rundade hörn 9">
            <a:extLst>
              <a:ext uri="{FF2B5EF4-FFF2-40B4-BE49-F238E27FC236}">
                <a16:creationId xmlns:a16="http://schemas.microsoft.com/office/drawing/2014/main" id="{A7FAF024-B601-5B25-5CCC-44267035DEEA}"/>
              </a:ext>
            </a:extLst>
          </p:cNvPr>
          <p:cNvSpPr/>
          <p:nvPr/>
        </p:nvSpPr>
        <p:spPr>
          <a:xfrm>
            <a:off x="2754720" y="5296675"/>
            <a:ext cx="1259175"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7" name="Grupp 26">
            <a:extLst>
              <a:ext uri="{FF2B5EF4-FFF2-40B4-BE49-F238E27FC236}">
                <a16:creationId xmlns:a16="http://schemas.microsoft.com/office/drawing/2014/main" id="{9A433C69-32E0-8EB0-0467-EC95D87E9226}"/>
              </a:ext>
            </a:extLst>
          </p:cNvPr>
          <p:cNvGrpSpPr/>
          <p:nvPr/>
        </p:nvGrpSpPr>
        <p:grpSpPr>
          <a:xfrm>
            <a:off x="1850074" y="6523981"/>
            <a:ext cx="8502966" cy="276999"/>
            <a:chOff x="1889804" y="6202213"/>
            <a:chExt cx="8502966" cy="276999"/>
          </a:xfrm>
        </p:grpSpPr>
        <p:pic>
          <p:nvPicPr>
            <p:cNvPr id="28" name="Bild 27">
              <a:extLst>
                <a:ext uri="{FF2B5EF4-FFF2-40B4-BE49-F238E27FC236}">
                  <a16:creationId xmlns:a16="http://schemas.microsoft.com/office/drawing/2014/main" id="{6F1F35E1-A73D-4F5D-986D-EF4DE642C4A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46247" y="6300123"/>
              <a:ext cx="5276570" cy="81178"/>
            </a:xfrm>
            <a:prstGeom prst="rect">
              <a:avLst/>
            </a:prstGeom>
          </p:spPr>
        </p:pic>
        <p:sp>
          <p:nvSpPr>
            <p:cNvPr id="29" name="textruta 28">
              <a:extLst>
                <a:ext uri="{FF2B5EF4-FFF2-40B4-BE49-F238E27FC236}">
                  <a16:creationId xmlns:a16="http://schemas.microsoft.com/office/drawing/2014/main" id="{74324A0F-322F-563A-8047-AACAA9041433}"/>
                </a:ext>
              </a:extLst>
            </p:cNvPr>
            <p:cNvSpPr txBox="1"/>
            <p:nvPr/>
          </p:nvSpPr>
          <p:spPr>
            <a:xfrm>
              <a:off x="1889804" y="6202213"/>
              <a:ext cx="1751754" cy="276999"/>
            </a:xfrm>
            <a:prstGeom prst="rect">
              <a:avLst/>
            </a:prstGeom>
            <a:noFill/>
          </p:spPr>
          <p:txBody>
            <a:bodyPr wrap="square" rtlCol="0">
              <a:spAutoFit/>
            </a:bodyPr>
            <a:lstStyle/>
            <a:p>
              <a:r>
                <a:rPr lang="sv-SE" sz="1200" b="1" dirty="0">
                  <a:latin typeface="Century Gothic" panose="020B0502020202020204" pitchFamily="34" charset="0"/>
                </a:rPr>
                <a:t>Ordinarie samverkan</a:t>
              </a:r>
            </a:p>
          </p:txBody>
        </p:sp>
        <p:sp>
          <p:nvSpPr>
            <p:cNvPr id="30" name="textruta 29">
              <a:extLst>
                <a:ext uri="{FF2B5EF4-FFF2-40B4-BE49-F238E27FC236}">
                  <a16:creationId xmlns:a16="http://schemas.microsoft.com/office/drawing/2014/main" id="{9B7F5C42-79DE-EAF0-FE5A-83AD191202D6}"/>
                </a:ext>
              </a:extLst>
            </p:cNvPr>
            <p:cNvSpPr txBox="1"/>
            <p:nvPr/>
          </p:nvSpPr>
          <p:spPr>
            <a:xfrm>
              <a:off x="8924934" y="6202213"/>
              <a:ext cx="1467836" cy="276999"/>
            </a:xfrm>
            <a:prstGeom prst="rect">
              <a:avLst/>
            </a:prstGeom>
            <a:noFill/>
          </p:spPr>
          <p:txBody>
            <a:bodyPr wrap="square" rtlCol="0">
              <a:spAutoFit/>
            </a:bodyPr>
            <a:lstStyle/>
            <a:p>
              <a:r>
                <a:rPr lang="sv-SE" sz="1200" b="1" dirty="0">
                  <a:latin typeface="Century Gothic" panose="020B0502020202020204" pitchFamily="34" charset="0"/>
                </a:rPr>
                <a:t>Stärkt samverkan</a:t>
              </a:r>
            </a:p>
          </p:txBody>
        </p:sp>
      </p:grpSp>
      <p:pic>
        <p:nvPicPr>
          <p:cNvPr id="31" name="Bild 30">
            <a:extLst>
              <a:ext uri="{FF2B5EF4-FFF2-40B4-BE49-F238E27FC236}">
                <a16:creationId xmlns:a16="http://schemas.microsoft.com/office/drawing/2014/main" id="{8513C3B4-C15E-326E-09D1-A9D66767089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61661" y="6579878"/>
            <a:ext cx="180005" cy="180005"/>
          </a:xfrm>
          <a:prstGeom prst="rect">
            <a:avLst/>
          </a:prstGeom>
        </p:spPr>
      </p:pic>
    </p:spTree>
    <p:extLst>
      <p:ext uri="{BB962C8B-B14F-4D97-AF65-F5344CB8AC3E}">
        <p14:creationId xmlns:p14="http://schemas.microsoft.com/office/powerpoint/2010/main" val="3546358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0B46D6-5981-43C5-998A-92673C898AD7}"/>
              </a:ext>
            </a:extLst>
          </p:cNvPr>
          <p:cNvSpPr>
            <a:spLocks noGrp="1"/>
          </p:cNvSpPr>
          <p:nvPr>
            <p:ph type="title"/>
          </p:nvPr>
        </p:nvSpPr>
        <p:spPr/>
        <p:txBody>
          <a:bodyPr/>
          <a:lstStyle/>
          <a:p>
            <a:r>
              <a:rPr lang="sv-SE" dirty="0"/>
              <a:t>Förhållningssätt och arbetssätt</a:t>
            </a:r>
          </a:p>
        </p:txBody>
      </p:sp>
      <p:pic>
        <p:nvPicPr>
          <p:cNvPr id="4" name="Bildobjekt 3">
            <a:extLst>
              <a:ext uri="{FF2B5EF4-FFF2-40B4-BE49-F238E27FC236}">
                <a16:creationId xmlns:a16="http://schemas.microsoft.com/office/drawing/2014/main" id="{5D77E643-79D0-412F-82B4-E937B5B925A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4256" y="2453640"/>
            <a:ext cx="4642433" cy="2662890"/>
          </a:xfrm>
          <a:prstGeom prst="rect">
            <a:avLst/>
          </a:prstGeom>
          <a:noFill/>
          <a:ln>
            <a:solidFill>
              <a:schemeClr val="tx1"/>
            </a:solidFill>
          </a:ln>
        </p:spPr>
      </p:pic>
      <p:pic>
        <p:nvPicPr>
          <p:cNvPr id="5" name="Bildobjekt 4">
            <a:extLst>
              <a:ext uri="{FF2B5EF4-FFF2-40B4-BE49-F238E27FC236}">
                <a16:creationId xmlns:a16="http://schemas.microsoft.com/office/drawing/2014/main" id="{0FCD6CC4-C6F9-49E1-BD73-4617307109B2}"/>
              </a:ext>
            </a:extLst>
          </p:cNvPr>
          <p:cNvPicPr>
            <a:picLocks noChangeAspect="1"/>
          </p:cNvPicPr>
          <p:nvPr/>
        </p:nvPicPr>
        <p:blipFill>
          <a:blip r:embed="rId4"/>
          <a:stretch>
            <a:fillRect/>
          </a:stretch>
        </p:blipFill>
        <p:spPr>
          <a:xfrm>
            <a:off x="5578778" y="1222964"/>
            <a:ext cx="5364700" cy="5275638"/>
          </a:xfrm>
          <a:prstGeom prst="rect">
            <a:avLst/>
          </a:prstGeom>
        </p:spPr>
      </p:pic>
    </p:spTree>
    <p:extLst>
      <p:ext uri="{BB962C8B-B14F-4D97-AF65-F5344CB8AC3E}">
        <p14:creationId xmlns:p14="http://schemas.microsoft.com/office/powerpoint/2010/main" val="2518633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4CB9B-5C69-EC13-6796-F167286F517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97AF99A-DEB1-FCE5-6FDA-1FCF9A294DF3}"/>
              </a:ext>
            </a:extLst>
          </p:cNvPr>
          <p:cNvSpPr>
            <a:spLocks noGrp="1" noRot="1" noMove="1" noResize="1" noEditPoints="1" noAdjustHandles="1" noChangeArrowheads="1" noChangeShapeType="1"/>
          </p:cNvSpPr>
          <p:nvPr>
            <p:ph type="title"/>
          </p:nvPr>
        </p:nvSpPr>
        <p:spPr>
          <a:xfrm>
            <a:off x="1900052" y="681037"/>
            <a:ext cx="7857012" cy="1023071"/>
          </a:xfrm>
        </p:spPr>
        <p:txBody>
          <a:bodyPr/>
          <a:lstStyle/>
          <a:p>
            <a:r>
              <a:rPr lang="sv-SE" dirty="0">
                <a:solidFill>
                  <a:srgbClr val="242424"/>
                </a:solidFill>
                <a:effectLst/>
                <a:latin typeface="Century Gothic" panose="020B0502020202020204" pitchFamily="34" charset="0"/>
              </a:rPr>
              <a:t>Modell för inriktning och samordning på central nivå</a:t>
            </a:r>
            <a:endParaRPr lang="sv-SE" dirty="0">
              <a:latin typeface="Century Gothic" panose="020B0502020202020204" pitchFamily="34" charset="0"/>
            </a:endParaRPr>
          </a:p>
        </p:txBody>
      </p:sp>
      <p:pic>
        <p:nvPicPr>
          <p:cNvPr id="29" name="Bild 28">
            <a:extLst>
              <a:ext uri="{FF2B5EF4-FFF2-40B4-BE49-F238E27FC236}">
                <a16:creationId xmlns:a16="http://schemas.microsoft.com/office/drawing/2014/main" id="{D1C2148A-B0FD-A21D-EE2C-92C0E46E8C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9034" y="2544351"/>
            <a:ext cx="6756265" cy="1325146"/>
          </a:xfrm>
          <a:prstGeom prst="rect">
            <a:avLst/>
          </a:prstGeom>
        </p:spPr>
      </p:pic>
      <p:pic>
        <p:nvPicPr>
          <p:cNvPr id="39" name="Bild 38">
            <a:extLst>
              <a:ext uri="{FF2B5EF4-FFF2-40B4-BE49-F238E27FC236}">
                <a16:creationId xmlns:a16="http://schemas.microsoft.com/office/drawing/2014/main" id="{013A6E63-68E1-0B62-637E-E7A879F67C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9343" y="4973962"/>
            <a:ext cx="6765380" cy="1348670"/>
          </a:xfrm>
          <a:prstGeom prst="rect">
            <a:avLst/>
          </a:prstGeom>
        </p:spPr>
      </p:pic>
      <p:pic>
        <p:nvPicPr>
          <p:cNvPr id="45" name="Bild 44">
            <a:extLst>
              <a:ext uri="{FF2B5EF4-FFF2-40B4-BE49-F238E27FC236}">
                <a16:creationId xmlns:a16="http://schemas.microsoft.com/office/drawing/2014/main" id="{C7946326-6B68-D4D9-F711-4DFE3DA5E3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87003" y="3797045"/>
            <a:ext cx="6780762" cy="1348670"/>
          </a:xfrm>
          <a:prstGeom prst="rect">
            <a:avLst/>
          </a:prstGeom>
        </p:spPr>
      </p:pic>
      <p:sp>
        <p:nvSpPr>
          <p:cNvPr id="15" name="textruta 14">
            <a:extLst>
              <a:ext uri="{FF2B5EF4-FFF2-40B4-BE49-F238E27FC236}">
                <a16:creationId xmlns:a16="http://schemas.microsoft.com/office/drawing/2014/main" id="{A060EA7B-B18D-ABE5-5D4A-B3C2A741A527}"/>
              </a:ext>
            </a:extLst>
          </p:cNvPr>
          <p:cNvSpPr txBox="1"/>
          <p:nvPr/>
        </p:nvSpPr>
        <p:spPr>
          <a:xfrm>
            <a:off x="5201365" y="2663016"/>
            <a:ext cx="1765227" cy="276999"/>
          </a:xfrm>
          <a:prstGeom prst="rect">
            <a:avLst/>
          </a:prstGeom>
          <a:noFill/>
        </p:spPr>
        <p:txBody>
          <a:bodyPr wrap="none" rtlCol="0">
            <a:spAutoFit/>
          </a:bodyPr>
          <a:lstStyle/>
          <a:p>
            <a:r>
              <a:rPr lang="sv-SE" sz="1200" b="1" dirty="0">
                <a:solidFill>
                  <a:schemeClr val="bg1"/>
                </a:solidFill>
                <a:latin typeface="Century Gothic" panose="020B0502020202020204" pitchFamily="34" charset="0"/>
              </a:rPr>
              <a:t>Myndighetschefsnivå</a:t>
            </a:r>
          </a:p>
        </p:txBody>
      </p:sp>
      <p:sp>
        <p:nvSpPr>
          <p:cNvPr id="17" name="textruta 16">
            <a:extLst>
              <a:ext uri="{FF2B5EF4-FFF2-40B4-BE49-F238E27FC236}">
                <a16:creationId xmlns:a16="http://schemas.microsoft.com/office/drawing/2014/main" id="{76774676-4803-B08B-E6FB-0388F9FFE69B}"/>
              </a:ext>
            </a:extLst>
          </p:cNvPr>
          <p:cNvSpPr txBox="1"/>
          <p:nvPr/>
        </p:nvSpPr>
        <p:spPr>
          <a:xfrm>
            <a:off x="5386511" y="3920861"/>
            <a:ext cx="1297150" cy="276999"/>
          </a:xfrm>
          <a:prstGeom prst="rect">
            <a:avLst/>
          </a:prstGeom>
          <a:noFill/>
        </p:spPr>
        <p:txBody>
          <a:bodyPr wrap="none" rtlCol="0">
            <a:spAutoFit/>
          </a:bodyPr>
          <a:lstStyle/>
          <a:p>
            <a:r>
              <a:rPr lang="sv-SE" sz="1200" b="1" dirty="0">
                <a:solidFill>
                  <a:schemeClr val="bg1"/>
                </a:solidFill>
                <a:latin typeface="Century Gothic" panose="020B0502020202020204" pitchFamily="34" charset="0"/>
              </a:rPr>
              <a:t>Inriktande nivå</a:t>
            </a:r>
          </a:p>
        </p:txBody>
      </p:sp>
      <p:sp>
        <p:nvSpPr>
          <p:cNvPr id="20" name="textruta 19">
            <a:extLst>
              <a:ext uri="{FF2B5EF4-FFF2-40B4-BE49-F238E27FC236}">
                <a16:creationId xmlns:a16="http://schemas.microsoft.com/office/drawing/2014/main" id="{EC064D4A-B811-43A3-12EB-5B52BE71895F}"/>
              </a:ext>
            </a:extLst>
          </p:cNvPr>
          <p:cNvSpPr txBox="1"/>
          <p:nvPr/>
        </p:nvSpPr>
        <p:spPr>
          <a:xfrm>
            <a:off x="5298346" y="5289836"/>
            <a:ext cx="1592103" cy="276999"/>
          </a:xfrm>
          <a:prstGeom prst="rect">
            <a:avLst/>
          </a:prstGeom>
          <a:noFill/>
        </p:spPr>
        <p:txBody>
          <a:bodyPr wrap="none" rtlCol="0">
            <a:spAutoFit/>
          </a:bodyPr>
          <a:lstStyle/>
          <a:p>
            <a:r>
              <a:rPr lang="sv-SE" sz="1200" b="1" dirty="0">
                <a:solidFill>
                  <a:schemeClr val="bg1"/>
                </a:solidFill>
                <a:latin typeface="Century Gothic" panose="020B0502020202020204" pitchFamily="34" charset="0"/>
              </a:rPr>
              <a:t>samordnande nivå</a:t>
            </a:r>
          </a:p>
        </p:txBody>
      </p:sp>
      <p:pic>
        <p:nvPicPr>
          <p:cNvPr id="4" name="Bild 3">
            <a:extLst>
              <a:ext uri="{FF2B5EF4-FFF2-40B4-BE49-F238E27FC236}">
                <a16:creationId xmlns:a16="http://schemas.microsoft.com/office/drawing/2014/main" id="{63508193-E66E-1A4B-BCF6-39E5099214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99034" y="1914327"/>
            <a:ext cx="6756265" cy="550037"/>
          </a:xfrm>
          <a:prstGeom prst="rect">
            <a:avLst/>
          </a:prstGeom>
        </p:spPr>
      </p:pic>
      <p:sp>
        <p:nvSpPr>
          <p:cNvPr id="5" name="textruta 4">
            <a:extLst>
              <a:ext uri="{FF2B5EF4-FFF2-40B4-BE49-F238E27FC236}">
                <a16:creationId xmlns:a16="http://schemas.microsoft.com/office/drawing/2014/main" id="{1D257ECB-55D0-5B64-BF71-A5E320C06AA1}"/>
              </a:ext>
            </a:extLst>
          </p:cNvPr>
          <p:cNvSpPr txBox="1"/>
          <p:nvPr/>
        </p:nvSpPr>
        <p:spPr>
          <a:xfrm>
            <a:off x="5582433" y="2042266"/>
            <a:ext cx="1042273" cy="276999"/>
          </a:xfrm>
          <a:prstGeom prst="rect">
            <a:avLst/>
          </a:prstGeom>
          <a:noFill/>
        </p:spPr>
        <p:txBody>
          <a:bodyPr wrap="square" rtlCol="0">
            <a:spAutoFit/>
          </a:bodyPr>
          <a:lstStyle/>
          <a:p>
            <a:r>
              <a:rPr lang="sv-SE" sz="1200" b="1" dirty="0">
                <a:latin typeface="Century Gothic" panose="020B0502020202020204" pitchFamily="34" charset="0"/>
              </a:rPr>
              <a:t>Regeringen</a:t>
            </a:r>
          </a:p>
        </p:txBody>
      </p:sp>
      <p:pic>
        <p:nvPicPr>
          <p:cNvPr id="6" name="PIL-kort">
            <a:extLst>
              <a:ext uri="{FF2B5EF4-FFF2-40B4-BE49-F238E27FC236}">
                <a16:creationId xmlns:a16="http://schemas.microsoft.com/office/drawing/2014/main" id="{899B0EAD-591E-C439-C245-AC4D193698C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2300315"/>
            <a:ext cx="151999" cy="425598"/>
          </a:xfrm>
          <a:prstGeom prst="rect">
            <a:avLst/>
          </a:prstGeom>
        </p:spPr>
      </p:pic>
      <p:pic>
        <p:nvPicPr>
          <p:cNvPr id="7" name="PIL-kort">
            <a:extLst>
              <a:ext uri="{FF2B5EF4-FFF2-40B4-BE49-F238E27FC236}">
                <a16:creationId xmlns:a16="http://schemas.microsoft.com/office/drawing/2014/main" id="{1E4BCA95-888F-045C-CF82-6D129DD4274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3540620"/>
            <a:ext cx="151999" cy="425598"/>
          </a:xfrm>
          <a:prstGeom prst="rect">
            <a:avLst/>
          </a:prstGeom>
        </p:spPr>
      </p:pic>
      <p:pic>
        <p:nvPicPr>
          <p:cNvPr id="8" name="PIL-kort">
            <a:extLst>
              <a:ext uri="{FF2B5EF4-FFF2-40B4-BE49-F238E27FC236}">
                <a16:creationId xmlns:a16="http://schemas.microsoft.com/office/drawing/2014/main" id="{37793C17-C679-2ACA-4E5A-127A567E62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4914307"/>
            <a:ext cx="151999" cy="425598"/>
          </a:xfrm>
          <a:prstGeom prst="rect">
            <a:avLst/>
          </a:prstGeom>
        </p:spPr>
      </p:pic>
      <p:sp>
        <p:nvSpPr>
          <p:cNvPr id="13" name="Rektangel med rundade hörn 12">
            <a:extLst>
              <a:ext uri="{FF2B5EF4-FFF2-40B4-BE49-F238E27FC236}">
                <a16:creationId xmlns:a16="http://schemas.microsoft.com/office/drawing/2014/main" id="{242D4C98-FF10-75F8-60E4-DA58E6CA0CEC}"/>
              </a:ext>
            </a:extLst>
          </p:cNvPr>
          <p:cNvSpPr/>
          <p:nvPr/>
        </p:nvSpPr>
        <p:spPr>
          <a:xfrm>
            <a:off x="5036317" y="3106155"/>
            <a:ext cx="1168628" cy="3305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141B8A18-C275-55AC-A4B6-D3BA596E6C76}"/>
              </a:ext>
            </a:extLst>
          </p:cNvPr>
          <p:cNvSpPr txBox="1"/>
          <p:nvPr/>
        </p:nvSpPr>
        <p:spPr>
          <a:xfrm>
            <a:off x="5020592" y="3156031"/>
            <a:ext cx="1200078" cy="230832"/>
          </a:xfrm>
          <a:prstGeom prst="rect">
            <a:avLst/>
          </a:prstGeom>
          <a:noFill/>
        </p:spPr>
        <p:txBody>
          <a:bodyPr wrap="square" rtlCol="0">
            <a:spAutoFit/>
          </a:bodyPr>
          <a:lstStyle/>
          <a:p>
            <a:pPr algn="ctr"/>
            <a:r>
              <a:rPr lang="sv-SE" sz="900" b="1" dirty="0" err="1">
                <a:latin typeface="Century Gothic" panose="020B0502020202020204" pitchFamily="34" charset="0"/>
              </a:rPr>
              <a:t>Samverkansforum</a:t>
            </a:r>
            <a:endParaRPr lang="sv-SE" sz="900" b="1" dirty="0">
              <a:latin typeface="Century Gothic" panose="020B0502020202020204" pitchFamily="34" charset="0"/>
            </a:endParaRPr>
          </a:p>
        </p:txBody>
      </p:sp>
      <p:sp>
        <p:nvSpPr>
          <p:cNvPr id="22" name="Rektangel med rundade hörn 21">
            <a:extLst>
              <a:ext uri="{FF2B5EF4-FFF2-40B4-BE49-F238E27FC236}">
                <a16:creationId xmlns:a16="http://schemas.microsoft.com/office/drawing/2014/main" id="{F6941DFA-B7EE-8A2A-DBE8-49E106A3A6DF}"/>
              </a:ext>
            </a:extLst>
          </p:cNvPr>
          <p:cNvSpPr/>
          <p:nvPr/>
        </p:nvSpPr>
        <p:spPr>
          <a:xfrm>
            <a:off x="5036316" y="4353463"/>
            <a:ext cx="1168628" cy="330584"/>
          </a:xfrm>
          <a:prstGeom prst="roundRect">
            <a:avLst/>
          </a:prstGeom>
          <a:solidFill>
            <a:srgbClr val="E5A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extruta 22">
            <a:extLst>
              <a:ext uri="{FF2B5EF4-FFF2-40B4-BE49-F238E27FC236}">
                <a16:creationId xmlns:a16="http://schemas.microsoft.com/office/drawing/2014/main" id="{BA4C74BB-CA3D-27CE-1160-A0735131EC6E}"/>
              </a:ext>
            </a:extLst>
          </p:cNvPr>
          <p:cNvSpPr txBox="1"/>
          <p:nvPr/>
        </p:nvSpPr>
        <p:spPr>
          <a:xfrm>
            <a:off x="5020591" y="4403339"/>
            <a:ext cx="1200078" cy="230832"/>
          </a:xfrm>
          <a:prstGeom prst="rect">
            <a:avLst/>
          </a:prstGeom>
          <a:noFill/>
        </p:spPr>
        <p:txBody>
          <a:bodyPr wrap="square" rtlCol="0">
            <a:spAutoFit/>
          </a:bodyPr>
          <a:lstStyle/>
          <a:p>
            <a:pPr algn="ctr"/>
            <a:r>
              <a:rPr lang="sv-SE" sz="900" b="1" dirty="0" err="1">
                <a:latin typeface="Century Gothic" panose="020B0502020202020204" pitchFamily="34" charset="0"/>
              </a:rPr>
              <a:t>Samverkansforum</a:t>
            </a:r>
            <a:endParaRPr lang="sv-SE" sz="900" b="1" dirty="0">
              <a:latin typeface="Century Gothic" panose="020B0502020202020204" pitchFamily="34" charset="0"/>
            </a:endParaRPr>
          </a:p>
        </p:txBody>
      </p:sp>
      <p:sp>
        <p:nvSpPr>
          <p:cNvPr id="24" name="Rektangel med rundade hörn 23">
            <a:extLst>
              <a:ext uri="{FF2B5EF4-FFF2-40B4-BE49-F238E27FC236}">
                <a16:creationId xmlns:a16="http://schemas.microsoft.com/office/drawing/2014/main" id="{B3D14B1E-96D7-4855-E846-B8C7C5DD3ACD}"/>
              </a:ext>
            </a:extLst>
          </p:cNvPr>
          <p:cNvSpPr/>
          <p:nvPr/>
        </p:nvSpPr>
        <p:spPr>
          <a:xfrm>
            <a:off x="5020591" y="5727129"/>
            <a:ext cx="1168628" cy="3305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a:extLst>
              <a:ext uri="{FF2B5EF4-FFF2-40B4-BE49-F238E27FC236}">
                <a16:creationId xmlns:a16="http://schemas.microsoft.com/office/drawing/2014/main" id="{4A5CFDCB-C2B8-4FAB-158D-CD001103E721}"/>
              </a:ext>
            </a:extLst>
          </p:cNvPr>
          <p:cNvSpPr txBox="1"/>
          <p:nvPr/>
        </p:nvSpPr>
        <p:spPr>
          <a:xfrm>
            <a:off x="5004866" y="5777005"/>
            <a:ext cx="1200078" cy="230832"/>
          </a:xfrm>
          <a:prstGeom prst="rect">
            <a:avLst/>
          </a:prstGeom>
          <a:noFill/>
        </p:spPr>
        <p:txBody>
          <a:bodyPr wrap="square" rtlCol="0">
            <a:spAutoFit/>
          </a:bodyPr>
          <a:lstStyle/>
          <a:p>
            <a:pPr algn="ctr"/>
            <a:r>
              <a:rPr lang="sv-SE" sz="900" b="1" dirty="0" err="1">
                <a:latin typeface="Century Gothic" panose="020B0502020202020204" pitchFamily="34" charset="0"/>
              </a:rPr>
              <a:t>Samverkansforum</a:t>
            </a:r>
            <a:endParaRPr lang="sv-SE" sz="900" b="1" dirty="0">
              <a:latin typeface="Century Gothic" panose="020B0502020202020204" pitchFamily="34" charset="0"/>
            </a:endParaRPr>
          </a:p>
        </p:txBody>
      </p:sp>
      <p:sp>
        <p:nvSpPr>
          <p:cNvPr id="33" name="Rektangel med rundade hörn 32">
            <a:extLst>
              <a:ext uri="{FF2B5EF4-FFF2-40B4-BE49-F238E27FC236}">
                <a16:creationId xmlns:a16="http://schemas.microsoft.com/office/drawing/2014/main" id="{ACD442AA-A7F2-0272-A49F-C7EB8FDC2A69}"/>
              </a:ext>
            </a:extLst>
          </p:cNvPr>
          <p:cNvSpPr/>
          <p:nvPr/>
        </p:nvSpPr>
        <p:spPr>
          <a:xfrm>
            <a:off x="3501867" y="3106155"/>
            <a:ext cx="839226" cy="3305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textruta 33">
            <a:extLst>
              <a:ext uri="{FF2B5EF4-FFF2-40B4-BE49-F238E27FC236}">
                <a16:creationId xmlns:a16="http://schemas.microsoft.com/office/drawing/2014/main" id="{337E5D2C-DE37-00B5-B7DF-FC185A756251}"/>
              </a:ext>
            </a:extLst>
          </p:cNvPr>
          <p:cNvSpPr txBox="1"/>
          <p:nvPr/>
        </p:nvSpPr>
        <p:spPr>
          <a:xfrm>
            <a:off x="3538766" y="3156031"/>
            <a:ext cx="749385" cy="230832"/>
          </a:xfrm>
          <a:prstGeom prst="rect">
            <a:avLst/>
          </a:prstGeom>
          <a:noFill/>
        </p:spPr>
        <p:txBody>
          <a:bodyPr wrap="square" rtlCol="0">
            <a:spAutoFit/>
          </a:bodyPr>
          <a:lstStyle/>
          <a:p>
            <a:pPr algn="ctr"/>
            <a:r>
              <a:rPr lang="sv-SE" sz="900" b="1" dirty="0">
                <a:latin typeface="Century Gothic" panose="020B0502020202020204" pitchFamily="34" charset="0"/>
              </a:rPr>
              <a:t>Beredning</a:t>
            </a:r>
          </a:p>
        </p:txBody>
      </p:sp>
      <p:sp>
        <p:nvSpPr>
          <p:cNvPr id="36" name="Rektangel med rundade hörn 35">
            <a:extLst>
              <a:ext uri="{FF2B5EF4-FFF2-40B4-BE49-F238E27FC236}">
                <a16:creationId xmlns:a16="http://schemas.microsoft.com/office/drawing/2014/main" id="{57AB5D92-A1D7-6B97-F32A-0A538EF97092}"/>
              </a:ext>
            </a:extLst>
          </p:cNvPr>
          <p:cNvSpPr/>
          <p:nvPr/>
        </p:nvSpPr>
        <p:spPr>
          <a:xfrm>
            <a:off x="6855496" y="3106155"/>
            <a:ext cx="1794217" cy="3305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A6456EA0-73FF-C152-62B4-91527DD9E0C0}"/>
              </a:ext>
            </a:extLst>
          </p:cNvPr>
          <p:cNvSpPr txBox="1"/>
          <p:nvPr/>
        </p:nvSpPr>
        <p:spPr>
          <a:xfrm>
            <a:off x="6845503" y="3156031"/>
            <a:ext cx="1828559" cy="230832"/>
          </a:xfrm>
          <a:prstGeom prst="rect">
            <a:avLst/>
          </a:prstGeom>
          <a:noFill/>
        </p:spPr>
        <p:txBody>
          <a:bodyPr wrap="square" rtlCol="0">
            <a:spAutoFit/>
          </a:bodyPr>
          <a:lstStyle/>
          <a:p>
            <a:pPr algn="ctr"/>
            <a:r>
              <a:rPr lang="sv-SE" sz="900" b="1" dirty="0">
                <a:latin typeface="Century Gothic" panose="020B0502020202020204" pitchFamily="34" charset="0"/>
              </a:rPr>
              <a:t>Kommunikation och Åtgärder</a:t>
            </a:r>
          </a:p>
        </p:txBody>
      </p:sp>
      <p:sp>
        <p:nvSpPr>
          <p:cNvPr id="40" name="Rektangel med rundade hörn 39">
            <a:extLst>
              <a:ext uri="{FF2B5EF4-FFF2-40B4-BE49-F238E27FC236}">
                <a16:creationId xmlns:a16="http://schemas.microsoft.com/office/drawing/2014/main" id="{F4C84818-6AB3-02C4-B74C-CBF5A5632A93}"/>
              </a:ext>
            </a:extLst>
          </p:cNvPr>
          <p:cNvSpPr/>
          <p:nvPr/>
        </p:nvSpPr>
        <p:spPr>
          <a:xfrm>
            <a:off x="3492719" y="4353463"/>
            <a:ext cx="839226" cy="330584"/>
          </a:xfrm>
          <a:prstGeom prst="roundRect">
            <a:avLst/>
          </a:prstGeom>
          <a:solidFill>
            <a:srgbClr val="E5A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textruta 40">
            <a:extLst>
              <a:ext uri="{FF2B5EF4-FFF2-40B4-BE49-F238E27FC236}">
                <a16:creationId xmlns:a16="http://schemas.microsoft.com/office/drawing/2014/main" id="{1075BCD5-0198-45F2-2814-9A8E79A26A76}"/>
              </a:ext>
            </a:extLst>
          </p:cNvPr>
          <p:cNvSpPr txBox="1"/>
          <p:nvPr/>
        </p:nvSpPr>
        <p:spPr>
          <a:xfrm>
            <a:off x="3529618" y="4403339"/>
            <a:ext cx="749385" cy="230832"/>
          </a:xfrm>
          <a:prstGeom prst="rect">
            <a:avLst/>
          </a:prstGeom>
          <a:noFill/>
        </p:spPr>
        <p:txBody>
          <a:bodyPr wrap="square" rtlCol="0">
            <a:spAutoFit/>
          </a:bodyPr>
          <a:lstStyle/>
          <a:p>
            <a:pPr algn="ctr"/>
            <a:r>
              <a:rPr lang="sv-SE" sz="900" b="1" dirty="0">
                <a:latin typeface="Century Gothic" panose="020B0502020202020204" pitchFamily="34" charset="0"/>
              </a:rPr>
              <a:t>Beredning</a:t>
            </a:r>
          </a:p>
        </p:txBody>
      </p:sp>
      <p:sp>
        <p:nvSpPr>
          <p:cNvPr id="42" name="Rektangel med rundade hörn 41">
            <a:extLst>
              <a:ext uri="{FF2B5EF4-FFF2-40B4-BE49-F238E27FC236}">
                <a16:creationId xmlns:a16="http://schemas.microsoft.com/office/drawing/2014/main" id="{23687FA9-D665-45C2-997B-031B76BA91E0}"/>
              </a:ext>
            </a:extLst>
          </p:cNvPr>
          <p:cNvSpPr/>
          <p:nvPr/>
        </p:nvSpPr>
        <p:spPr>
          <a:xfrm>
            <a:off x="6855496" y="4353463"/>
            <a:ext cx="1794217" cy="330584"/>
          </a:xfrm>
          <a:prstGeom prst="roundRect">
            <a:avLst/>
          </a:prstGeom>
          <a:solidFill>
            <a:srgbClr val="E5A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textruta 42">
            <a:extLst>
              <a:ext uri="{FF2B5EF4-FFF2-40B4-BE49-F238E27FC236}">
                <a16:creationId xmlns:a16="http://schemas.microsoft.com/office/drawing/2014/main" id="{5DAB91D6-0FED-D23C-D6DE-A874FE254665}"/>
              </a:ext>
            </a:extLst>
          </p:cNvPr>
          <p:cNvSpPr txBox="1"/>
          <p:nvPr/>
        </p:nvSpPr>
        <p:spPr>
          <a:xfrm>
            <a:off x="6836355" y="4403339"/>
            <a:ext cx="1828559" cy="230832"/>
          </a:xfrm>
          <a:prstGeom prst="rect">
            <a:avLst/>
          </a:prstGeom>
          <a:noFill/>
        </p:spPr>
        <p:txBody>
          <a:bodyPr wrap="square" rtlCol="0">
            <a:spAutoFit/>
          </a:bodyPr>
          <a:lstStyle/>
          <a:p>
            <a:pPr algn="ctr"/>
            <a:r>
              <a:rPr lang="sv-SE" sz="900" b="1" dirty="0">
                <a:latin typeface="Century Gothic" panose="020B0502020202020204" pitchFamily="34" charset="0"/>
              </a:rPr>
              <a:t>Kommunikation och Åtgärder</a:t>
            </a:r>
          </a:p>
        </p:txBody>
      </p:sp>
      <p:sp>
        <p:nvSpPr>
          <p:cNvPr id="44" name="Rektangel med rundade hörn 43">
            <a:extLst>
              <a:ext uri="{FF2B5EF4-FFF2-40B4-BE49-F238E27FC236}">
                <a16:creationId xmlns:a16="http://schemas.microsoft.com/office/drawing/2014/main" id="{B982CD8B-4F93-3443-032E-5D90A20B7CEB}"/>
              </a:ext>
            </a:extLst>
          </p:cNvPr>
          <p:cNvSpPr/>
          <p:nvPr/>
        </p:nvSpPr>
        <p:spPr>
          <a:xfrm>
            <a:off x="3486142" y="5727129"/>
            <a:ext cx="839226" cy="3305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textruta 45">
            <a:extLst>
              <a:ext uri="{FF2B5EF4-FFF2-40B4-BE49-F238E27FC236}">
                <a16:creationId xmlns:a16="http://schemas.microsoft.com/office/drawing/2014/main" id="{3B9E280E-5E10-D481-E3F2-2C2287E92E18}"/>
              </a:ext>
            </a:extLst>
          </p:cNvPr>
          <p:cNvSpPr txBox="1"/>
          <p:nvPr/>
        </p:nvSpPr>
        <p:spPr>
          <a:xfrm>
            <a:off x="3523041" y="5777005"/>
            <a:ext cx="749385" cy="230832"/>
          </a:xfrm>
          <a:prstGeom prst="rect">
            <a:avLst/>
          </a:prstGeom>
          <a:noFill/>
        </p:spPr>
        <p:txBody>
          <a:bodyPr wrap="square" rtlCol="0">
            <a:spAutoFit/>
          </a:bodyPr>
          <a:lstStyle/>
          <a:p>
            <a:pPr algn="ctr"/>
            <a:r>
              <a:rPr lang="sv-SE" sz="900" b="1" dirty="0">
                <a:latin typeface="Century Gothic" panose="020B0502020202020204" pitchFamily="34" charset="0"/>
              </a:rPr>
              <a:t>Beredning</a:t>
            </a:r>
          </a:p>
        </p:txBody>
      </p:sp>
      <p:sp>
        <p:nvSpPr>
          <p:cNvPr id="47" name="Rektangel med rundade hörn 46">
            <a:extLst>
              <a:ext uri="{FF2B5EF4-FFF2-40B4-BE49-F238E27FC236}">
                <a16:creationId xmlns:a16="http://schemas.microsoft.com/office/drawing/2014/main" id="{F03C0B5E-1088-750A-36D1-92C872FAD0C4}"/>
              </a:ext>
            </a:extLst>
          </p:cNvPr>
          <p:cNvSpPr/>
          <p:nvPr/>
        </p:nvSpPr>
        <p:spPr>
          <a:xfrm>
            <a:off x="6855496" y="5727129"/>
            <a:ext cx="1794217" cy="3305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textruta 47">
            <a:extLst>
              <a:ext uri="{FF2B5EF4-FFF2-40B4-BE49-F238E27FC236}">
                <a16:creationId xmlns:a16="http://schemas.microsoft.com/office/drawing/2014/main" id="{1F1BE19A-7282-33E8-79CC-8AACF9E9D4E4}"/>
              </a:ext>
            </a:extLst>
          </p:cNvPr>
          <p:cNvSpPr txBox="1"/>
          <p:nvPr/>
        </p:nvSpPr>
        <p:spPr>
          <a:xfrm>
            <a:off x="6833786" y="5777005"/>
            <a:ext cx="1828559" cy="230832"/>
          </a:xfrm>
          <a:prstGeom prst="rect">
            <a:avLst/>
          </a:prstGeom>
          <a:noFill/>
        </p:spPr>
        <p:txBody>
          <a:bodyPr wrap="square" rtlCol="0">
            <a:spAutoFit/>
          </a:bodyPr>
          <a:lstStyle/>
          <a:p>
            <a:pPr algn="ctr"/>
            <a:r>
              <a:rPr lang="sv-SE" sz="900" b="1" dirty="0">
                <a:latin typeface="Century Gothic" panose="020B0502020202020204" pitchFamily="34" charset="0"/>
              </a:rPr>
              <a:t>Kommunikation och Åtgärder</a:t>
            </a:r>
          </a:p>
        </p:txBody>
      </p:sp>
      <p:grpSp>
        <p:nvGrpSpPr>
          <p:cNvPr id="55" name="Bild 29">
            <a:extLst>
              <a:ext uri="{FF2B5EF4-FFF2-40B4-BE49-F238E27FC236}">
                <a16:creationId xmlns:a16="http://schemas.microsoft.com/office/drawing/2014/main" id="{6EC0660E-949E-9C6F-2E82-C100A8EA3966}"/>
              </a:ext>
            </a:extLst>
          </p:cNvPr>
          <p:cNvGrpSpPr/>
          <p:nvPr/>
        </p:nvGrpSpPr>
        <p:grpSpPr>
          <a:xfrm>
            <a:off x="4566297" y="4455255"/>
            <a:ext cx="240464" cy="126727"/>
            <a:chOff x="5154560" y="4455661"/>
            <a:chExt cx="240464" cy="126727"/>
          </a:xfrm>
        </p:grpSpPr>
        <p:sp>
          <p:nvSpPr>
            <p:cNvPr id="56" name="Frihandsfigur 55">
              <a:extLst>
                <a:ext uri="{FF2B5EF4-FFF2-40B4-BE49-F238E27FC236}">
                  <a16:creationId xmlns:a16="http://schemas.microsoft.com/office/drawing/2014/main" id="{B4EFB4FD-CFD5-8997-BA90-1FAE9ED3A6A3}"/>
                </a:ext>
              </a:extLst>
            </p:cNvPr>
            <p:cNvSpPr/>
            <p:nvPr/>
          </p:nvSpPr>
          <p:spPr>
            <a:xfrm>
              <a:off x="5158086"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bg1"/>
              </a:solidFill>
              <a:prstDash val="solid"/>
              <a:miter/>
            </a:ln>
          </p:spPr>
          <p:txBody>
            <a:bodyPr rtlCol="0" anchor="ctr"/>
            <a:lstStyle/>
            <a:p>
              <a:endParaRPr lang="sv-SE"/>
            </a:p>
          </p:txBody>
        </p:sp>
        <p:sp>
          <p:nvSpPr>
            <p:cNvPr id="57" name="Frihandsfigur 56">
              <a:extLst>
                <a:ext uri="{FF2B5EF4-FFF2-40B4-BE49-F238E27FC236}">
                  <a16:creationId xmlns:a16="http://schemas.microsoft.com/office/drawing/2014/main" id="{5A539851-A04A-942C-8A5F-17D502364034}"/>
                </a:ext>
              </a:extLst>
            </p:cNvPr>
            <p:cNvSpPr/>
            <p:nvPr/>
          </p:nvSpPr>
          <p:spPr>
            <a:xfrm>
              <a:off x="5154560"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bg1"/>
              </a:solidFill>
              <a:prstDash val="solid"/>
              <a:miter/>
            </a:ln>
          </p:spPr>
          <p:txBody>
            <a:bodyPr rtlCol="0" anchor="ctr"/>
            <a:lstStyle/>
            <a:p>
              <a:endParaRPr lang="sv-SE"/>
            </a:p>
          </p:txBody>
        </p:sp>
      </p:grpSp>
      <p:grpSp>
        <p:nvGrpSpPr>
          <p:cNvPr id="58" name="Bild 50">
            <a:extLst>
              <a:ext uri="{FF2B5EF4-FFF2-40B4-BE49-F238E27FC236}">
                <a16:creationId xmlns:a16="http://schemas.microsoft.com/office/drawing/2014/main" id="{F7E2AA97-D90D-246B-C729-4D64F5B9ACD4}"/>
              </a:ext>
            </a:extLst>
          </p:cNvPr>
          <p:cNvGrpSpPr/>
          <p:nvPr/>
        </p:nvGrpSpPr>
        <p:grpSpPr>
          <a:xfrm>
            <a:off x="6424090" y="4455255"/>
            <a:ext cx="240464" cy="126727"/>
            <a:chOff x="6792586" y="4455661"/>
            <a:chExt cx="240464" cy="126727"/>
          </a:xfrm>
        </p:grpSpPr>
        <p:sp>
          <p:nvSpPr>
            <p:cNvPr id="59" name="Frihandsfigur 58">
              <a:extLst>
                <a:ext uri="{FF2B5EF4-FFF2-40B4-BE49-F238E27FC236}">
                  <a16:creationId xmlns:a16="http://schemas.microsoft.com/office/drawing/2014/main" id="{8014DA9B-7E87-52B8-6033-3CA1698E1339}"/>
                </a:ext>
              </a:extLst>
            </p:cNvPr>
            <p:cNvSpPr/>
            <p:nvPr/>
          </p:nvSpPr>
          <p:spPr>
            <a:xfrm>
              <a:off x="6796112"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bg1"/>
              </a:solidFill>
              <a:prstDash val="solid"/>
              <a:miter/>
            </a:ln>
          </p:spPr>
          <p:txBody>
            <a:bodyPr rtlCol="0" anchor="ctr"/>
            <a:lstStyle/>
            <a:p>
              <a:endParaRPr lang="sv-SE"/>
            </a:p>
          </p:txBody>
        </p:sp>
        <p:sp>
          <p:nvSpPr>
            <p:cNvPr id="60" name="Frihandsfigur 59">
              <a:extLst>
                <a:ext uri="{FF2B5EF4-FFF2-40B4-BE49-F238E27FC236}">
                  <a16:creationId xmlns:a16="http://schemas.microsoft.com/office/drawing/2014/main" id="{881C3F71-7716-1E79-A116-634531522678}"/>
                </a:ext>
              </a:extLst>
            </p:cNvPr>
            <p:cNvSpPr/>
            <p:nvPr/>
          </p:nvSpPr>
          <p:spPr>
            <a:xfrm>
              <a:off x="6792586"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bg1"/>
              </a:solidFill>
              <a:prstDash val="solid"/>
              <a:miter/>
            </a:ln>
          </p:spPr>
          <p:txBody>
            <a:bodyPr rtlCol="0" anchor="ctr"/>
            <a:lstStyle/>
            <a:p>
              <a:endParaRPr lang="sv-SE"/>
            </a:p>
          </p:txBody>
        </p:sp>
      </p:grpSp>
      <p:grpSp>
        <p:nvGrpSpPr>
          <p:cNvPr id="61" name="Bild 31">
            <a:extLst>
              <a:ext uri="{FF2B5EF4-FFF2-40B4-BE49-F238E27FC236}">
                <a16:creationId xmlns:a16="http://schemas.microsoft.com/office/drawing/2014/main" id="{E6FCDAAA-698E-E9D9-822C-880FF3BAA55F}"/>
              </a:ext>
            </a:extLst>
          </p:cNvPr>
          <p:cNvGrpSpPr/>
          <p:nvPr/>
        </p:nvGrpSpPr>
        <p:grpSpPr>
          <a:xfrm>
            <a:off x="4566298" y="3207947"/>
            <a:ext cx="240464" cy="126727"/>
            <a:chOff x="5219815" y="3043368"/>
            <a:chExt cx="240464" cy="126727"/>
          </a:xfrm>
        </p:grpSpPr>
        <p:sp>
          <p:nvSpPr>
            <p:cNvPr id="62" name="Frihandsfigur 61">
              <a:extLst>
                <a:ext uri="{FF2B5EF4-FFF2-40B4-BE49-F238E27FC236}">
                  <a16:creationId xmlns:a16="http://schemas.microsoft.com/office/drawing/2014/main" id="{112737D4-9857-3AF8-E404-387885960E19}"/>
                </a:ext>
              </a:extLst>
            </p:cNvPr>
            <p:cNvSpPr/>
            <p:nvPr/>
          </p:nvSpPr>
          <p:spPr>
            <a:xfrm>
              <a:off x="5223341"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bg1"/>
              </a:solidFill>
              <a:prstDash val="solid"/>
              <a:miter/>
            </a:ln>
          </p:spPr>
          <p:txBody>
            <a:bodyPr rtlCol="0" anchor="ctr"/>
            <a:lstStyle/>
            <a:p>
              <a:endParaRPr lang="sv-SE"/>
            </a:p>
          </p:txBody>
        </p:sp>
        <p:sp>
          <p:nvSpPr>
            <p:cNvPr id="63" name="Frihandsfigur 62">
              <a:extLst>
                <a:ext uri="{FF2B5EF4-FFF2-40B4-BE49-F238E27FC236}">
                  <a16:creationId xmlns:a16="http://schemas.microsoft.com/office/drawing/2014/main" id="{CF1E0D58-F1AA-8E49-04A9-20B9557EC083}"/>
                </a:ext>
              </a:extLst>
            </p:cNvPr>
            <p:cNvSpPr/>
            <p:nvPr/>
          </p:nvSpPr>
          <p:spPr>
            <a:xfrm>
              <a:off x="5219815"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bg1"/>
              </a:solidFill>
              <a:prstDash val="solid"/>
              <a:miter/>
            </a:ln>
          </p:spPr>
          <p:txBody>
            <a:bodyPr rtlCol="0" anchor="ctr"/>
            <a:lstStyle/>
            <a:p>
              <a:endParaRPr lang="sv-SE"/>
            </a:p>
          </p:txBody>
        </p:sp>
      </p:grpSp>
      <p:grpSp>
        <p:nvGrpSpPr>
          <p:cNvPr id="64" name="Bild 52">
            <a:extLst>
              <a:ext uri="{FF2B5EF4-FFF2-40B4-BE49-F238E27FC236}">
                <a16:creationId xmlns:a16="http://schemas.microsoft.com/office/drawing/2014/main" id="{2059C6FC-293E-23E0-81A0-4113503B9C3A}"/>
              </a:ext>
            </a:extLst>
          </p:cNvPr>
          <p:cNvGrpSpPr/>
          <p:nvPr/>
        </p:nvGrpSpPr>
        <p:grpSpPr>
          <a:xfrm>
            <a:off x="6424091" y="3207947"/>
            <a:ext cx="240464" cy="126727"/>
            <a:chOff x="6792057" y="3043368"/>
            <a:chExt cx="240464" cy="126727"/>
          </a:xfrm>
        </p:grpSpPr>
        <p:sp>
          <p:nvSpPr>
            <p:cNvPr id="65" name="Frihandsfigur 64">
              <a:extLst>
                <a:ext uri="{FF2B5EF4-FFF2-40B4-BE49-F238E27FC236}">
                  <a16:creationId xmlns:a16="http://schemas.microsoft.com/office/drawing/2014/main" id="{105AE78C-7C26-3C85-C702-996F2F1A972B}"/>
                </a:ext>
              </a:extLst>
            </p:cNvPr>
            <p:cNvSpPr/>
            <p:nvPr/>
          </p:nvSpPr>
          <p:spPr>
            <a:xfrm>
              <a:off x="6795583"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bg1"/>
              </a:solidFill>
              <a:prstDash val="solid"/>
              <a:miter/>
            </a:ln>
          </p:spPr>
          <p:txBody>
            <a:bodyPr rtlCol="0" anchor="ctr"/>
            <a:lstStyle/>
            <a:p>
              <a:endParaRPr lang="sv-SE"/>
            </a:p>
          </p:txBody>
        </p:sp>
        <p:sp>
          <p:nvSpPr>
            <p:cNvPr id="66" name="Frihandsfigur 65">
              <a:extLst>
                <a:ext uri="{FF2B5EF4-FFF2-40B4-BE49-F238E27FC236}">
                  <a16:creationId xmlns:a16="http://schemas.microsoft.com/office/drawing/2014/main" id="{632E2438-D14F-1B33-D824-18A7F2C0F8B3}"/>
                </a:ext>
              </a:extLst>
            </p:cNvPr>
            <p:cNvSpPr/>
            <p:nvPr/>
          </p:nvSpPr>
          <p:spPr>
            <a:xfrm>
              <a:off x="6792057"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bg1"/>
              </a:solidFill>
              <a:prstDash val="solid"/>
              <a:miter/>
            </a:ln>
          </p:spPr>
          <p:txBody>
            <a:bodyPr rtlCol="0" anchor="ctr"/>
            <a:lstStyle/>
            <a:p>
              <a:endParaRPr lang="sv-SE"/>
            </a:p>
          </p:txBody>
        </p:sp>
      </p:grpSp>
      <p:grpSp>
        <p:nvGrpSpPr>
          <p:cNvPr id="67" name="Bild 48">
            <a:extLst>
              <a:ext uri="{FF2B5EF4-FFF2-40B4-BE49-F238E27FC236}">
                <a16:creationId xmlns:a16="http://schemas.microsoft.com/office/drawing/2014/main" id="{D180BC44-DE4A-204D-6E50-3AEFCACDF014}"/>
              </a:ext>
            </a:extLst>
          </p:cNvPr>
          <p:cNvGrpSpPr/>
          <p:nvPr/>
        </p:nvGrpSpPr>
        <p:grpSpPr>
          <a:xfrm>
            <a:off x="6408365" y="5828921"/>
            <a:ext cx="240464" cy="126727"/>
            <a:chOff x="6800592" y="5810505"/>
            <a:chExt cx="240464" cy="126727"/>
          </a:xfrm>
        </p:grpSpPr>
        <p:sp>
          <p:nvSpPr>
            <p:cNvPr id="68" name="Frihandsfigur 67">
              <a:extLst>
                <a:ext uri="{FF2B5EF4-FFF2-40B4-BE49-F238E27FC236}">
                  <a16:creationId xmlns:a16="http://schemas.microsoft.com/office/drawing/2014/main" id="{B4A8B5BD-74DB-B44F-842F-14D1DBD2F82A}"/>
                </a:ext>
              </a:extLst>
            </p:cNvPr>
            <p:cNvSpPr/>
            <p:nvPr/>
          </p:nvSpPr>
          <p:spPr>
            <a:xfrm>
              <a:off x="6804118" y="5816492"/>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D67142"/>
            </a:solidFill>
            <a:ln w="9159" cap="flat">
              <a:solidFill>
                <a:schemeClr val="bg1"/>
              </a:solidFill>
              <a:prstDash val="solid"/>
              <a:miter/>
            </a:ln>
          </p:spPr>
          <p:txBody>
            <a:bodyPr rtlCol="0" anchor="ctr"/>
            <a:lstStyle/>
            <a:p>
              <a:endParaRPr lang="sv-SE"/>
            </a:p>
          </p:txBody>
        </p:sp>
        <p:sp>
          <p:nvSpPr>
            <p:cNvPr id="69" name="Frihandsfigur 68">
              <a:extLst>
                <a:ext uri="{FF2B5EF4-FFF2-40B4-BE49-F238E27FC236}">
                  <a16:creationId xmlns:a16="http://schemas.microsoft.com/office/drawing/2014/main" id="{E3F7E478-A3AB-3D58-7DEC-BFD8F57A0F29}"/>
                </a:ext>
              </a:extLst>
            </p:cNvPr>
            <p:cNvSpPr/>
            <p:nvPr/>
          </p:nvSpPr>
          <p:spPr>
            <a:xfrm>
              <a:off x="6800592" y="5810505"/>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333333"/>
            </a:solidFill>
            <a:ln w="9159" cap="flat">
              <a:solidFill>
                <a:schemeClr val="bg1"/>
              </a:solidFill>
              <a:prstDash val="solid"/>
              <a:miter/>
            </a:ln>
          </p:spPr>
          <p:txBody>
            <a:bodyPr rtlCol="0" anchor="ctr"/>
            <a:lstStyle/>
            <a:p>
              <a:endParaRPr lang="sv-SE"/>
            </a:p>
          </p:txBody>
        </p:sp>
      </p:grpSp>
      <p:grpSp>
        <p:nvGrpSpPr>
          <p:cNvPr id="70" name="Bild 26">
            <a:extLst>
              <a:ext uri="{FF2B5EF4-FFF2-40B4-BE49-F238E27FC236}">
                <a16:creationId xmlns:a16="http://schemas.microsoft.com/office/drawing/2014/main" id="{F7902BBD-4F7B-F968-6277-AF5BD11203F2}"/>
              </a:ext>
            </a:extLst>
          </p:cNvPr>
          <p:cNvGrpSpPr/>
          <p:nvPr/>
        </p:nvGrpSpPr>
        <p:grpSpPr>
          <a:xfrm>
            <a:off x="4550572" y="5828921"/>
            <a:ext cx="240464" cy="126727"/>
            <a:chOff x="5195459" y="5810505"/>
            <a:chExt cx="240464" cy="126727"/>
          </a:xfrm>
        </p:grpSpPr>
        <p:sp>
          <p:nvSpPr>
            <p:cNvPr id="71" name="Frihandsfigur 70">
              <a:extLst>
                <a:ext uri="{FF2B5EF4-FFF2-40B4-BE49-F238E27FC236}">
                  <a16:creationId xmlns:a16="http://schemas.microsoft.com/office/drawing/2014/main" id="{7BD15FF9-3FA0-8399-1287-8714A2B2D7AE}"/>
                </a:ext>
              </a:extLst>
            </p:cNvPr>
            <p:cNvSpPr/>
            <p:nvPr/>
          </p:nvSpPr>
          <p:spPr>
            <a:xfrm>
              <a:off x="5198985" y="5816492"/>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D67142"/>
            </a:solidFill>
            <a:ln w="9159" cap="flat">
              <a:solidFill>
                <a:schemeClr val="bg1"/>
              </a:solidFill>
              <a:prstDash val="solid"/>
              <a:miter/>
            </a:ln>
          </p:spPr>
          <p:txBody>
            <a:bodyPr rtlCol="0" anchor="ctr"/>
            <a:lstStyle/>
            <a:p>
              <a:endParaRPr lang="sv-SE"/>
            </a:p>
          </p:txBody>
        </p:sp>
        <p:sp>
          <p:nvSpPr>
            <p:cNvPr id="72" name="Frihandsfigur 71">
              <a:extLst>
                <a:ext uri="{FF2B5EF4-FFF2-40B4-BE49-F238E27FC236}">
                  <a16:creationId xmlns:a16="http://schemas.microsoft.com/office/drawing/2014/main" id="{30939B53-81D5-9949-455B-C6454E3AD715}"/>
                </a:ext>
              </a:extLst>
            </p:cNvPr>
            <p:cNvSpPr/>
            <p:nvPr/>
          </p:nvSpPr>
          <p:spPr>
            <a:xfrm>
              <a:off x="5195459" y="5810505"/>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333333"/>
            </a:solidFill>
            <a:ln w="9159" cap="flat">
              <a:solidFill>
                <a:schemeClr val="bg1"/>
              </a:solidFill>
              <a:prstDash val="solid"/>
              <a:miter/>
            </a:ln>
          </p:spPr>
          <p:txBody>
            <a:bodyPr rtlCol="0" anchor="ctr"/>
            <a:lstStyle/>
            <a:p>
              <a:endParaRPr lang="sv-SE"/>
            </a:p>
          </p:txBody>
        </p:sp>
      </p:grpSp>
      <p:grpSp>
        <p:nvGrpSpPr>
          <p:cNvPr id="73" name="Bild 53">
            <a:extLst>
              <a:ext uri="{FF2B5EF4-FFF2-40B4-BE49-F238E27FC236}">
                <a16:creationId xmlns:a16="http://schemas.microsoft.com/office/drawing/2014/main" id="{1A8CDE4D-A206-2F10-2C91-3E13AB038B77}"/>
              </a:ext>
            </a:extLst>
          </p:cNvPr>
          <p:cNvGrpSpPr/>
          <p:nvPr/>
        </p:nvGrpSpPr>
        <p:grpSpPr>
          <a:xfrm>
            <a:off x="9377773" y="3207947"/>
            <a:ext cx="240464" cy="126727"/>
            <a:chOff x="8706377" y="3043368"/>
            <a:chExt cx="240464" cy="126727"/>
          </a:xfrm>
        </p:grpSpPr>
        <p:sp>
          <p:nvSpPr>
            <p:cNvPr id="74" name="Frihandsfigur 73">
              <a:extLst>
                <a:ext uri="{FF2B5EF4-FFF2-40B4-BE49-F238E27FC236}">
                  <a16:creationId xmlns:a16="http://schemas.microsoft.com/office/drawing/2014/main" id="{FC70E4A0-DE36-AEE5-4227-19D95137FC82}"/>
                </a:ext>
              </a:extLst>
            </p:cNvPr>
            <p:cNvSpPr/>
            <p:nvPr/>
          </p:nvSpPr>
          <p:spPr>
            <a:xfrm>
              <a:off x="8709903"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tx1"/>
              </a:solidFill>
              <a:prstDash val="solid"/>
              <a:miter/>
            </a:ln>
          </p:spPr>
          <p:txBody>
            <a:bodyPr rtlCol="0" anchor="ctr"/>
            <a:lstStyle/>
            <a:p>
              <a:endParaRPr lang="sv-SE"/>
            </a:p>
          </p:txBody>
        </p:sp>
        <p:sp>
          <p:nvSpPr>
            <p:cNvPr id="75" name="Frihandsfigur 74">
              <a:extLst>
                <a:ext uri="{FF2B5EF4-FFF2-40B4-BE49-F238E27FC236}">
                  <a16:creationId xmlns:a16="http://schemas.microsoft.com/office/drawing/2014/main" id="{02EA08E5-7B4C-AE6B-8809-C8EF1E482020}"/>
                </a:ext>
              </a:extLst>
            </p:cNvPr>
            <p:cNvSpPr/>
            <p:nvPr/>
          </p:nvSpPr>
          <p:spPr>
            <a:xfrm>
              <a:off x="8706377"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tx1"/>
              </a:solidFill>
              <a:prstDash val="solid"/>
              <a:miter/>
            </a:ln>
          </p:spPr>
          <p:txBody>
            <a:bodyPr rtlCol="0" anchor="ctr"/>
            <a:lstStyle/>
            <a:p>
              <a:endParaRPr lang="sv-SE"/>
            </a:p>
          </p:txBody>
        </p:sp>
      </p:grpSp>
      <p:grpSp>
        <p:nvGrpSpPr>
          <p:cNvPr id="76" name="Bild 51">
            <a:extLst>
              <a:ext uri="{FF2B5EF4-FFF2-40B4-BE49-F238E27FC236}">
                <a16:creationId xmlns:a16="http://schemas.microsoft.com/office/drawing/2014/main" id="{70247A1C-2067-3BB1-B909-66158505C13D}"/>
              </a:ext>
            </a:extLst>
          </p:cNvPr>
          <p:cNvGrpSpPr/>
          <p:nvPr/>
        </p:nvGrpSpPr>
        <p:grpSpPr>
          <a:xfrm>
            <a:off x="9377773" y="4455255"/>
            <a:ext cx="240464" cy="126727"/>
            <a:chOff x="8700327" y="4455661"/>
            <a:chExt cx="240464" cy="126727"/>
          </a:xfrm>
        </p:grpSpPr>
        <p:sp>
          <p:nvSpPr>
            <p:cNvPr id="77" name="Frihandsfigur 76">
              <a:extLst>
                <a:ext uri="{FF2B5EF4-FFF2-40B4-BE49-F238E27FC236}">
                  <a16:creationId xmlns:a16="http://schemas.microsoft.com/office/drawing/2014/main" id="{B4761B7B-3A98-0A54-B6E6-27E422E72E6A}"/>
                </a:ext>
              </a:extLst>
            </p:cNvPr>
            <p:cNvSpPr/>
            <p:nvPr/>
          </p:nvSpPr>
          <p:spPr>
            <a:xfrm>
              <a:off x="8703853"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tx1"/>
              </a:solidFill>
              <a:prstDash val="solid"/>
              <a:miter/>
            </a:ln>
          </p:spPr>
          <p:txBody>
            <a:bodyPr rtlCol="0" anchor="ctr"/>
            <a:lstStyle/>
            <a:p>
              <a:endParaRPr lang="sv-SE"/>
            </a:p>
          </p:txBody>
        </p:sp>
        <p:sp>
          <p:nvSpPr>
            <p:cNvPr id="78" name="Frihandsfigur 77">
              <a:extLst>
                <a:ext uri="{FF2B5EF4-FFF2-40B4-BE49-F238E27FC236}">
                  <a16:creationId xmlns:a16="http://schemas.microsoft.com/office/drawing/2014/main" id="{885BE988-5C1C-B1E9-1606-3F111F48FB37}"/>
                </a:ext>
              </a:extLst>
            </p:cNvPr>
            <p:cNvSpPr/>
            <p:nvPr/>
          </p:nvSpPr>
          <p:spPr>
            <a:xfrm>
              <a:off x="8700327"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tx1"/>
              </a:solidFill>
              <a:prstDash val="solid"/>
              <a:miter/>
            </a:ln>
          </p:spPr>
          <p:txBody>
            <a:bodyPr rtlCol="0" anchor="ctr"/>
            <a:lstStyle/>
            <a:p>
              <a:endParaRPr lang="sv-SE"/>
            </a:p>
          </p:txBody>
        </p:sp>
      </p:grpSp>
      <p:grpSp>
        <p:nvGrpSpPr>
          <p:cNvPr id="79" name="Bild 49">
            <a:extLst>
              <a:ext uri="{FF2B5EF4-FFF2-40B4-BE49-F238E27FC236}">
                <a16:creationId xmlns:a16="http://schemas.microsoft.com/office/drawing/2014/main" id="{2880F85A-35D0-03E5-2773-5CF017AF9A0F}"/>
              </a:ext>
            </a:extLst>
          </p:cNvPr>
          <p:cNvGrpSpPr/>
          <p:nvPr/>
        </p:nvGrpSpPr>
        <p:grpSpPr>
          <a:xfrm>
            <a:off x="9377773" y="5828921"/>
            <a:ext cx="240464" cy="126727"/>
            <a:chOff x="8701755" y="5810505"/>
            <a:chExt cx="240464" cy="126727"/>
          </a:xfrm>
        </p:grpSpPr>
        <p:sp>
          <p:nvSpPr>
            <p:cNvPr id="80" name="Frihandsfigur 79">
              <a:extLst>
                <a:ext uri="{FF2B5EF4-FFF2-40B4-BE49-F238E27FC236}">
                  <a16:creationId xmlns:a16="http://schemas.microsoft.com/office/drawing/2014/main" id="{4917426F-F66B-3085-433B-FE12F6B00D45}"/>
                </a:ext>
              </a:extLst>
            </p:cNvPr>
            <p:cNvSpPr/>
            <p:nvPr/>
          </p:nvSpPr>
          <p:spPr>
            <a:xfrm>
              <a:off x="8705281" y="5816492"/>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D67142"/>
            </a:solidFill>
            <a:ln w="9159" cap="flat">
              <a:solidFill>
                <a:schemeClr val="tx1"/>
              </a:solidFill>
              <a:prstDash val="solid"/>
              <a:miter/>
            </a:ln>
          </p:spPr>
          <p:txBody>
            <a:bodyPr rtlCol="0" anchor="ctr"/>
            <a:lstStyle/>
            <a:p>
              <a:endParaRPr lang="sv-SE"/>
            </a:p>
          </p:txBody>
        </p:sp>
        <p:sp>
          <p:nvSpPr>
            <p:cNvPr id="81" name="Frihandsfigur 80">
              <a:extLst>
                <a:ext uri="{FF2B5EF4-FFF2-40B4-BE49-F238E27FC236}">
                  <a16:creationId xmlns:a16="http://schemas.microsoft.com/office/drawing/2014/main" id="{BF9D2729-6E88-F86E-E5CE-9D8C886D07AD}"/>
                </a:ext>
              </a:extLst>
            </p:cNvPr>
            <p:cNvSpPr/>
            <p:nvPr/>
          </p:nvSpPr>
          <p:spPr>
            <a:xfrm>
              <a:off x="8701755" y="5810505"/>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333333"/>
            </a:solidFill>
            <a:ln w="9159" cap="flat">
              <a:solidFill>
                <a:schemeClr val="tx1"/>
              </a:solidFill>
              <a:prstDash val="solid"/>
              <a:miter/>
            </a:ln>
          </p:spPr>
          <p:txBody>
            <a:bodyPr rtlCol="0" anchor="ctr"/>
            <a:lstStyle/>
            <a:p>
              <a:endParaRPr lang="sv-SE"/>
            </a:p>
          </p:txBody>
        </p:sp>
      </p:grpSp>
      <p:sp>
        <p:nvSpPr>
          <p:cNvPr id="82" name="textruta 81">
            <a:extLst>
              <a:ext uri="{FF2B5EF4-FFF2-40B4-BE49-F238E27FC236}">
                <a16:creationId xmlns:a16="http://schemas.microsoft.com/office/drawing/2014/main" id="{13306491-FA97-E1DC-FDA8-467D2929A818}"/>
              </a:ext>
            </a:extLst>
          </p:cNvPr>
          <p:cNvSpPr txBox="1"/>
          <p:nvPr/>
        </p:nvSpPr>
        <p:spPr>
          <a:xfrm>
            <a:off x="9523637" y="1897217"/>
            <a:ext cx="1654551" cy="461665"/>
          </a:xfrm>
          <a:prstGeom prst="rect">
            <a:avLst/>
          </a:prstGeom>
          <a:noFill/>
        </p:spPr>
        <p:txBody>
          <a:bodyPr wrap="square" rtlCol="0">
            <a:spAutoFit/>
          </a:bodyPr>
          <a:lstStyle/>
          <a:p>
            <a:pPr algn="ctr"/>
            <a:r>
              <a:rPr lang="sv-SE" sz="1200" dirty="0">
                <a:latin typeface="Century Gothic" panose="020B0502020202020204" pitchFamily="34" charset="0"/>
              </a:rPr>
              <a:t>Inriktningar och informationsdelning</a:t>
            </a:r>
          </a:p>
        </p:txBody>
      </p:sp>
      <p:sp>
        <p:nvSpPr>
          <p:cNvPr id="83" name="textruta 82">
            <a:extLst>
              <a:ext uri="{FF2B5EF4-FFF2-40B4-BE49-F238E27FC236}">
                <a16:creationId xmlns:a16="http://schemas.microsoft.com/office/drawing/2014/main" id="{598957AD-D047-67FE-07B2-DC934223D85F}"/>
              </a:ext>
            </a:extLst>
          </p:cNvPr>
          <p:cNvSpPr txBox="1"/>
          <p:nvPr/>
        </p:nvSpPr>
        <p:spPr>
          <a:xfrm>
            <a:off x="1331240" y="6031712"/>
            <a:ext cx="1165512" cy="276999"/>
          </a:xfrm>
          <a:prstGeom prst="rect">
            <a:avLst/>
          </a:prstGeom>
          <a:noFill/>
        </p:spPr>
        <p:txBody>
          <a:bodyPr wrap="square" rtlCol="0">
            <a:spAutoFit/>
          </a:bodyPr>
          <a:lstStyle/>
          <a:p>
            <a:pPr algn="ctr"/>
            <a:r>
              <a:rPr lang="sv-SE" sz="1200" dirty="0">
                <a:latin typeface="Century Gothic" panose="020B0502020202020204" pitchFamily="34" charset="0"/>
              </a:rPr>
              <a:t>Rapportering</a:t>
            </a:r>
          </a:p>
        </p:txBody>
      </p:sp>
      <p:pic>
        <p:nvPicPr>
          <p:cNvPr id="87" name="Bild 86">
            <a:extLst>
              <a:ext uri="{FF2B5EF4-FFF2-40B4-BE49-F238E27FC236}">
                <a16:creationId xmlns:a16="http://schemas.microsoft.com/office/drawing/2014/main" id="{6168CDC0-D141-202E-A393-13DDB99005D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94635" y="2448248"/>
            <a:ext cx="204180" cy="3736502"/>
          </a:xfrm>
          <a:prstGeom prst="rect">
            <a:avLst/>
          </a:prstGeom>
        </p:spPr>
      </p:pic>
      <p:grpSp>
        <p:nvGrpSpPr>
          <p:cNvPr id="88" name="Bild 50">
            <a:extLst>
              <a:ext uri="{FF2B5EF4-FFF2-40B4-BE49-F238E27FC236}">
                <a16:creationId xmlns:a16="http://schemas.microsoft.com/office/drawing/2014/main" id="{FF65686A-CD83-1858-FCE1-ACDD330B945C}"/>
              </a:ext>
            </a:extLst>
          </p:cNvPr>
          <p:cNvGrpSpPr/>
          <p:nvPr/>
        </p:nvGrpSpPr>
        <p:grpSpPr>
          <a:xfrm rot="16200000">
            <a:off x="7639550" y="4143276"/>
            <a:ext cx="240464" cy="126727"/>
            <a:chOff x="6792586" y="4455661"/>
            <a:chExt cx="240464" cy="126727"/>
          </a:xfrm>
        </p:grpSpPr>
        <p:sp>
          <p:nvSpPr>
            <p:cNvPr id="89" name="Frihandsfigur 88">
              <a:extLst>
                <a:ext uri="{FF2B5EF4-FFF2-40B4-BE49-F238E27FC236}">
                  <a16:creationId xmlns:a16="http://schemas.microsoft.com/office/drawing/2014/main" id="{DE284A25-CD88-2966-2D78-72F58631CB68}"/>
                </a:ext>
              </a:extLst>
            </p:cNvPr>
            <p:cNvSpPr/>
            <p:nvPr/>
          </p:nvSpPr>
          <p:spPr>
            <a:xfrm>
              <a:off x="6796112"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bg1"/>
              </a:solidFill>
              <a:prstDash val="solid"/>
              <a:miter/>
            </a:ln>
          </p:spPr>
          <p:txBody>
            <a:bodyPr rtlCol="0" anchor="ctr"/>
            <a:lstStyle/>
            <a:p>
              <a:endParaRPr lang="sv-SE"/>
            </a:p>
          </p:txBody>
        </p:sp>
        <p:sp>
          <p:nvSpPr>
            <p:cNvPr id="90" name="Frihandsfigur 89">
              <a:extLst>
                <a:ext uri="{FF2B5EF4-FFF2-40B4-BE49-F238E27FC236}">
                  <a16:creationId xmlns:a16="http://schemas.microsoft.com/office/drawing/2014/main" id="{9FD13840-D0F2-712C-F020-57AEFE5CC82E}"/>
                </a:ext>
              </a:extLst>
            </p:cNvPr>
            <p:cNvSpPr/>
            <p:nvPr/>
          </p:nvSpPr>
          <p:spPr>
            <a:xfrm>
              <a:off x="6792586"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bg1"/>
              </a:solidFill>
              <a:prstDash val="solid"/>
              <a:miter/>
            </a:ln>
          </p:spPr>
          <p:txBody>
            <a:bodyPr rtlCol="0" anchor="ctr"/>
            <a:lstStyle/>
            <a:p>
              <a:endParaRPr lang="sv-SE"/>
            </a:p>
          </p:txBody>
        </p:sp>
      </p:grpSp>
      <p:grpSp>
        <p:nvGrpSpPr>
          <p:cNvPr id="91" name="Bild 50">
            <a:extLst>
              <a:ext uri="{FF2B5EF4-FFF2-40B4-BE49-F238E27FC236}">
                <a16:creationId xmlns:a16="http://schemas.microsoft.com/office/drawing/2014/main" id="{13FAE811-B324-DBEF-1EEE-39FCF39E0F8E}"/>
              </a:ext>
            </a:extLst>
          </p:cNvPr>
          <p:cNvGrpSpPr/>
          <p:nvPr/>
        </p:nvGrpSpPr>
        <p:grpSpPr>
          <a:xfrm rot="5400000">
            <a:off x="7639551" y="4767391"/>
            <a:ext cx="240464" cy="126727"/>
            <a:chOff x="6792586" y="4455661"/>
            <a:chExt cx="240464" cy="126727"/>
          </a:xfrm>
        </p:grpSpPr>
        <p:sp>
          <p:nvSpPr>
            <p:cNvPr id="92" name="Frihandsfigur 91">
              <a:extLst>
                <a:ext uri="{FF2B5EF4-FFF2-40B4-BE49-F238E27FC236}">
                  <a16:creationId xmlns:a16="http://schemas.microsoft.com/office/drawing/2014/main" id="{0261EE4F-64DE-B859-095A-14A5FD01D975}"/>
                </a:ext>
              </a:extLst>
            </p:cNvPr>
            <p:cNvSpPr/>
            <p:nvPr/>
          </p:nvSpPr>
          <p:spPr>
            <a:xfrm>
              <a:off x="6796112"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bg1"/>
              </a:solidFill>
              <a:prstDash val="solid"/>
              <a:miter/>
            </a:ln>
          </p:spPr>
          <p:txBody>
            <a:bodyPr rtlCol="0" anchor="ctr"/>
            <a:lstStyle/>
            <a:p>
              <a:endParaRPr lang="sv-SE"/>
            </a:p>
          </p:txBody>
        </p:sp>
        <p:sp>
          <p:nvSpPr>
            <p:cNvPr id="93" name="Frihandsfigur 92">
              <a:extLst>
                <a:ext uri="{FF2B5EF4-FFF2-40B4-BE49-F238E27FC236}">
                  <a16:creationId xmlns:a16="http://schemas.microsoft.com/office/drawing/2014/main" id="{D9BF9922-3880-5DA5-1EDC-F342B4C767BA}"/>
                </a:ext>
              </a:extLst>
            </p:cNvPr>
            <p:cNvSpPr/>
            <p:nvPr/>
          </p:nvSpPr>
          <p:spPr>
            <a:xfrm>
              <a:off x="6792586"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bg1"/>
              </a:solidFill>
              <a:prstDash val="solid"/>
              <a:miter/>
            </a:ln>
          </p:spPr>
          <p:txBody>
            <a:bodyPr rtlCol="0" anchor="ctr"/>
            <a:lstStyle/>
            <a:p>
              <a:endParaRPr lang="sv-SE"/>
            </a:p>
          </p:txBody>
        </p:sp>
      </p:grpSp>
      <p:grpSp>
        <p:nvGrpSpPr>
          <p:cNvPr id="94" name="Bild 48">
            <a:extLst>
              <a:ext uri="{FF2B5EF4-FFF2-40B4-BE49-F238E27FC236}">
                <a16:creationId xmlns:a16="http://schemas.microsoft.com/office/drawing/2014/main" id="{2211EB06-C338-85C7-200A-47E3DA33C748}"/>
              </a:ext>
            </a:extLst>
          </p:cNvPr>
          <p:cNvGrpSpPr/>
          <p:nvPr/>
        </p:nvGrpSpPr>
        <p:grpSpPr>
          <a:xfrm rot="16200000">
            <a:off x="7639550" y="5508171"/>
            <a:ext cx="240464" cy="126727"/>
            <a:chOff x="6800592" y="5810505"/>
            <a:chExt cx="240464" cy="126727"/>
          </a:xfrm>
        </p:grpSpPr>
        <p:sp>
          <p:nvSpPr>
            <p:cNvPr id="95" name="Frihandsfigur 94">
              <a:extLst>
                <a:ext uri="{FF2B5EF4-FFF2-40B4-BE49-F238E27FC236}">
                  <a16:creationId xmlns:a16="http://schemas.microsoft.com/office/drawing/2014/main" id="{7E167824-1F4A-451C-60E5-F0230E027C7D}"/>
                </a:ext>
              </a:extLst>
            </p:cNvPr>
            <p:cNvSpPr/>
            <p:nvPr/>
          </p:nvSpPr>
          <p:spPr>
            <a:xfrm>
              <a:off x="6804118" y="5816492"/>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D67142"/>
            </a:solidFill>
            <a:ln w="9159" cap="flat">
              <a:solidFill>
                <a:schemeClr val="bg1"/>
              </a:solidFill>
              <a:prstDash val="solid"/>
              <a:miter/>
            </a:ln>
          </p:spPr>
          <p:txBody>
            <a:bodyPr rtlCol="0" anchor="ctr"/>
            <a:lstStyle/>
            <a:p>
              <a:endParaRPr lang="sv-SE"/>
            </a:p>
          </p:txBody>
        </p:sp>
        <p:sp>
          <p:nvSpPr>
            <p:cNvPr id="96" name="Frihandsfigur 95">
              <a:extLst>
                <a:ext uri="{FF2B5EF4-FFF2-40B4-BE49-F238E27FC236}">
                  <a16:creationId xmlns:a16="http://schemas.microsoft.com/office/drawing/2014/main" id="{312CC543-D502-D848-B26B-4C8396517498}"/>
                </a:ext>
              </a:extLst>
            </p:cNvPr>
            <p:cNvSpPr/>
            <p:nvPr/>
          </p:nvSpPr>
          <p:spPr>
            <a:xfrm>
              <a:off x="6800592" y="5810505"/>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333333"/>
            </a:solidFill>
            <a:ln w="9159" cap="flat">
              <a:solidFill>
                <a:schemeClr val="bg1"/>
              </a:solidFill>
              <a:prstDash val="solid"/>
              <a:miter/>
            </a:ln>
          </p:spPr>
          <p:txBody>
            <a:bodyPr rtlCol="0" anchor="ctr"/>
            <a:lstStyle/>
            <a:p>
              <a:endParaRPr lang="sv-SE"/>
            </a:p>
          </p:txBody>
        </p:sp>
      </p:grpSp>
      <p:grpSp>
        <p:nvGrpSpPr>
          <p:cNvPr id="97" name="Bild 52">
            <a:extLst>
              <a:ext uri="{FF2B5EF4-FFF2-40B4-BE49-F238E27FC236}">
                <a16:creationId xmlns:a16="http://schemas.microsoft.com/office/drawing/2014/main" id="{5F129E51-B769-08A0-D8CC-8C26264FC942}"/>
              </a:ext>
            </a:extLst>
          </p:cNvPr>
          <p:cNvGrpSpPr/>
          <p:nvPr/>
        </p:nvGrpSpPr>
        <p:grpSpPr>
          <a:xfrm rot="16200000">
            <a:off x="7633565" y="2895968"/>
            <a:ext cx="240464" cy="126727"/>
            <a:chOff x="6792057" y="3043368"/>
            <a:chExt cx="240464" cy="126727"/>
          </a:xfrm>
        </p:grpSpPr>
        <p:sp>
          <p:nvSpPr>
            <p:cNvPr id="98" name="Frihandsfigur 97">
              <a:extLst>
                <a:ext uri="{FF2B5EF4-FFF2-40B4-BE49-F238E27FC236}">
                  <a16:creationId xmlns:a16="http://schemas.microsoft.com/office/drawing/2014/main" id="{904F0F83-21B3-5211-7C5C-779B55868FA4}"/>
                </a:ext>
              </a:extLst>
            </p:cNvPr>
            <p:cNvSpPr/>
            <p:nvPr/>
          </p:nvSpPr>
          <p:spPr>
            <a:xfrm>
              <a:off x="6795583"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bg1"/>
              </a:solidFill>
              <a:prstDash val="solid"/>
              <a:miter/>
            </a:ln>
          </p:spPr>
          <p:txBody>
            <a:bodyPr rtlCol="0" anchor="ctr"/>
            <a:lstStyle/>
            <a:p>
              <a:endParaRPr lang="sv-SE"/>
            </a:p>
          </p:txBody>
        </p:sp>
        <p:sp>
          <p:nvSpPr>
            <p:cNvPr id="99" name="Frihandsfigur 98">
              <a:extLst>
                <a:ext uri="{FF2B5EF4-FFF2-40B4-BE49-F238E27FC236}">
                  <a16:creationId xmlns:a16="http://schemas.microsoft.com/office/drawing/2014/main" id="{2D0C9ADD-F5C6-97E7-39FC-3F870FEB2B4F}"/>
                </a:ext>
              </a:extLst>
            </p:cNvPr>
            <p:cNvSpPr/>
            <p:nvPr/>
          </p:nvSpPr>
          <p:spPr>
            <a:xfrm>
              <a:off x="6792057"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bg1"/>
              </a:solidFill>
              <a:prstDash val="solid"/>
              <a:miter/>
            </a:ln>
          </p:spPr>
          <p:txBody>
            <a:bodyPr rtlCol="0" anchor="ctr"/>
            <a:lstStyle/>
            <a:p>
              <a:endParaRPr lang="sv-SE"/>
            </a:p>
          </p:txBody>
        </p:sp>
      </p:grpSp>
      <p:grpSp>
        <p:nvGrpSpPr>
          <p:cNvPr id="100" name="Bild 52">
            <a:extLst>
              <a:ext uri="{FF2B5EF4-FFF2-40B4-BE49-F238E27FC236}">
                <a16:creationId xmlns:a16="http://schemas.microsoft.com/office/drawing/2014/main" id="{A0A5BCFA-025E-B360-5DB7-399E65539996}"/>
              </a:ext>
            </a:extLst>
          </p:cNvPr>
          <p:cNvGrpSpPr/>
          <p:nvPr/>
        </p:nvGrpSpPr>
        <p:grpSpPr>
          <a:xfrm rot="5400000">
            <a:off x="7633566" y="3527340"/>
            <a:ext cx="240464" cy="126727"/>
            <a:chOff x="6792057" y="3043368"/>
            <a:chExt cx="240464" cy="126727"/>
          </a:xfrm>
        </p:grpSpPr>
        <p:sp>
          <p:nvSpPr>
            <p:cNvPr id="101" name="Frihandsfigur 100">
              <a:extLst>
                <a:ext uri="{FF2B5EF4-FFF2-40B4-BE49-F238E27FC236}">
                  <a16:creationId xmlns:a16="http://schemas.microsoft.com/office/drawing/2014/main" id="{1039C55B-3120-9100-6DAF-58C371B9DF94}"/>
                </a:ext>
              </a:extLst>
            </p:cNvPr>
            <p:cNvSpPr/>
            <p:nvPr/>
          </p:nvSpPr>
          <p:spPr>
            <a:xfrm>
              <a:off x="6795583"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bg1"/>
              </a:solidFill>
              <a:prstDash val="solid"/>
              <a:miter/>
            </a:ln>
          </p:spPr>
          <p:txBody>
            <a:bodyPr rtlCol="0" anchor="ctr"/>
            <a:lstStyle/>
            <a:p>
              <a:endParaRPr lang="sv-SE"/>
            </a:p>
          </p:txBody>
        </p:sp>
        <p:sp>
          <p:nvSpPr>
            <p:cNvPr id="102" name="Frihandsfigur 101">
              <a:extLst>
                <a:ext uri="{FF2B5EF4-FFF2-40B4-BE49-F238E27FC236}">
                  <a16:creationId xmlns:a16="http://schemas.microsoft.com/office/drawing/2014/main" id="{A893F899-7069-FF8D-9807-C320238AFD98}"/>
                </a:ext>
              </a:extLst>
            </p:cNvPr>
            <p:cNvSpPr/>
            <p:nvPr/>
          </p:nvSpPr>
          <p:spPr>
            <a:xfrm>
              <a:off x="6792057"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bg1"/>
              </a:solidFill>
              <a:prstDash val="solid"/>
              <a:miter/>
            </a:ln>
          </p:spPr>
          <p:txBody>
            <a:bodyPr rtlCol="0" anchor="ctr"/>
            <a:lstStyle/>
            <a:p>
              <a:endParaRPr lang="sv-SE"/>
            </a:p>
          </p:txBody>
        </p:sp>
      </p:grpSp>
      <p:pic>
        <p:nvPicPr>
          <p:cNvPr id="112" name="Bild 111">
            <a:extLst>
              <a:ext uri="{FF2B5EF4-FFF2-40B4-BE49-F238E27FC236}">
                <a16:creationId xmlns:a16="http://schemas.microsoft.com/office/drawing/2014/main" id="{4E1080A9-BA31-37FE-0137-4CB6E5A1703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416796">
            <a:off x="2285220" y="5919082"/>
            <a:ext cx="204180" cy="163344"/>
          </a:xfrm>
          <a:prstGeom prst="rect">
            <a:avLst/>
          </a:prstGeom>
        </p:spPr>
      </p:pic>
      <p:pic>
        <p:nvPicPr>
          <p:cNvPr id="114" name="Bild 113">
            <a:extLst>
              <a:ext uri="{FF2B5EF4-FFF2-40B4-BE49-F238E27FC236}">
                <a16:creationId xmlns:a16="http://schemas.microsoft.com/office/drawing/2014/main" id="{059DCCB2-4883-6D55-CF7F-67AAE286B82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65774">
            <a:off x="2004848" y="3249790"/>
            <a:ext cx="490033" cy="428779"/>
          </a:xfrm>
          <a:prstGeom prst="rect">
            <a:avLst/>
          </a:prstGeom>
        </p:spPr>
      </p:pic>
      <p:pic>
        <p:nvPicPr>
          <p:cNvPr id="116" name="Bild 115">
            <a:extLst>
              <a:ext uri="{FF2B5EF4-FFF2-40B4-BE49-F238E27FC236}">
                <a16:creationId xmlns:a16="http://schemas.microsoft.com/office/drawing/2014/main" id="{764A3144-6F15-AB90-2DDA-1A367D9EE07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66275" y="2300315"/>
            <a:ext cx="530869" cy="3766161"/>
          </a:xfrm>
          <a:prstGeom prst="rect">
            <a:avLst/>
          </a:prstGeom>
        </p:spPr>
      </p:pic>
      <p:pic>
        <p:nvPicPr>
          <p:cNvPr id="118" name="Bild 117">
            <a:extLst>
              <a:ext uri="{FF2B5EF4-FFF2-40B4-BE49-F238E27FC236}">
                <a16:creationId xmlns:a16="http://schemas.microsoft.com/office/drawing/2014/main" id="{7FC87053-D27D-CC82-E2B5-4CAAB750332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460239">
            <a:off x="2205842" y="4535464"/>
            <a:ext cx="265435" cy="265435"/>
          </a:xfrm>
          <a:prstGeom prst="rect">
            <a:avLst/>
          </a:prstGeom>
        </p:spPr>
      </p:pic>
    </p:spTree>
    <p:extLst>
      <p:ext uri="{BB962C8B-B14F-4D97-AF65-F5344CB8AC3E}">
        <p14:creationId xmlns:p14="http://schemas.microsoft.com/office/powerpoint/2010/main" val="3199776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4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4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48.xml><?xml version="1.0" encoding="utf-8"?>
<p:tagLst xmlns:a="http://schemas.openxmlformats.org/drawingml/2006/main" xmlns:r="http://schemas.openxmlformats.org/officeDocument/2006/relationships" xmlns:p="http://schemas.openxmlformats.org/presentationml/2006/main">
  <p:tag name="TEXTCOLOR" val="0"/>
</p:tagLst>
</file>

<file path=ppt/tags/tag14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0.xml><?xml version="1.0" encoding="utf-8"?>
<p:tagLst xmlns:a="http://schemas.openxmlformats.org/drawingml/2006/main" xmlns:r="http://schemas.openxmlformats.org/officeDocument/2006/relationships" xmlns:p="http://schemas.openxmlformats.org/presentationml/2006/main">
  <p:tag name="TEXTCOLOR" val="0"/>
</p:tagLst>
</file>

<file path=ppt/tags/tag15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3.xml><?xml version="1.0" encoding="utf-8"?>
<p:tagLst xmlns:a="http://schemas.openxmlformats.org/drawingml/2006/main" xmlns:r="http://schemas.openxmlformats.org/officeDocument/2006/relationships" xmlns:p="http://schemas.openxmlformats.org/presentationml/2006/main">
  <p:tag name="TEXTCOLOR" val="0"/>
</p:tagLst>
</file>

<file path=ppt/tags/tag154.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Blank" id="{5C6D5519-84AF-464B-9432-EB72BD8029AA}" vid="{63B022AD-3406-4C27-B291-E93FCE7F04C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C9D7D9-3232-420E-BBB1-510DB8439EC7}">
  <ds:schemaRefs>
    <ds:schemaRef ds:uri="http://purl.org/dc/elements/1.1/"/>
    <ds:schemaRef ds:uri="http://schemas.microsoft.com/office/2006/metadata/properties"/>
    <ds:schemaRef ds:uri="http://schemas.microsoft.com/office/2006/documentManagement/types"/>
    <ds:schemaRef ds:uri="http://purl.org/dc/terms/"/>
    <ds:schemaRef ds:uri="03895b0a-d61f-4293-917f-0cd761b2cdea"/>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7E6C6DAF-28AD-4931-BEDD-B154F3CBBCFB}">
  <ds:schemaRefs>
    <ds:schemaRef ds:uri="http://schemas.microsoft.com/sharepoint/v3/contenttype/forms"/>
  </ds:schemaRefs>
</ds:datastoreItem>
</file>

<file path=customXml/itemProps3.xml><?xml version="1.0" encoding="utf-8"?>
<ds:datastoreItem xmlns:ds="http://schemas.openxmlformats.org/officeDocument/2006/customXml" ds:itemID="{0390901D-95C4-42B3-8F0C-C22949C644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995</TotalTime>
  <Words>1761</Words>
  <Application>Microsoft Office PowerPoint</Application>
  <PresentationFormat>Bredbild</PresentationFormat>
  <Paragraphs>186</Paragraphs>
  <Slides>8</Slides>
  <Notes>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8</vt:i4>
      </vt:variant>
    </vt:vector>
  </HeadingPairs>
  <TitlesOfParts>
    <vt:vector size="14" baseType="lpstr">
      <vt:lpstr>Arial</vt:lpstr>
      <vt:lpstr>Calibri</vt:lpstr>
      <vt:lpstr>Century Gothic</vt:lpstr>
      <vt:lpstr>Garamond</vt:lpstr>
      <vt:lpstr>Symbol</vt:lpstr>
      <vt:lpstr>MSB PPT Egna</vt:lpstr>
      <vt:lpstr>Modell för inriktning och samordning på central nivå</vt:lpstr>
      <vt:lpstr>Principer för vidareutvecklad struktur</vt:lpstr>
      <vt:lpstr>Modell för inriktning och samordning på central nivå (i tvärsektoriella frågor)</vt:lpstr>
      <vt:lpstr>Modell för inriktning och samordning på central nivå</vt:lpstr>
      <vt:lpstr>Modell för inriktning och samordning på central nivå</vt:lpstr>
      <vt:lpstr>Modell för inriktning och samordning på central nivå</vt:lpstr>
      <vt:lpstr>Förhållningssätt och arbetssätt</vt:lpstr>
      <vt:lpstr>Modell för inriktning och samordning på central nivå</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 för inriktning och samordning på central nivå</dc:title>
  <dc:creator>Öhman Johanna</dc:creator>
  <cp:lastModifiedBy>Davis Joanna</cp:lastModifiedBy>
  <cp:revision>48</cp:revision>
  <dcterms:created xsi:type="dcterms:W3CDTF">2024-10-01T06:13:46Z</dcterms:created>
  <dcterms:modified xsi:type="dcterms:W3CDTF">2024-11-13T12:28:47Z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0x010100740B55C163EB90458BDE35D4726831D6</vt:lpwstr>
  </property>
</Properties>
</file>